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1"/>
  </p:notesMasterIdLst>
  <p:sldIdLst>
    <p:sldId id="2134807194" r:id="rId2"/>
    <p:sldId id="2134807179" r:id="rId3"/>
    <p:sldId id="2134807185" r:id="rId4"/>
    <p:sldId id="2134807183" r:id="rId5"/>
    <p:sldId id="2134807186" r:id="rId6"/>
    <p:sldId id="2134807197" r:id="rId7"/>
    <p:sldId id="2134807199" r:id="rId8"/>
    <p:sldId id="2134807200" r:id="rId9"/>
    <p:sldId id="213480718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ин Александр Валерьевич" initials="НАВ" lastIdx="1" clrIdx="0">
    <p:extLst>
      <p:ext uri="{19B8F6BF-5375-455C-9EA6-DF929625EA0E}">
        <p15:presenceInfo xmlns:p15="http://schemas.microsoft.com/office/powerpoint/2012/main" userId="S-1-5-21-725345543-1767777339-839522115-3031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6C"/>
    <a:srgbClr val="FF9999"/>
    <a:srgbClr val="D3E6FF"/>
    <a:srgbClr val="F2F2F2"/>
    <a:srgbClr val="BFBFBF"/>
    <a:srgbClr val="00B05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5" autoAdjust="0"/>
    <p:restoredTop sz="95332" autoAdjust="0"/>
  </p:normalViewPr>
  <p:slideViewPr>
    <p:cSldViewPr snapToGrid="0">
      <p:cViewPr varScale="1">
        <p:scale>
          <a:sx n="75" d="100"/>
          <a:sy n="75" d="100"/>
        </p:scale>
        <p:origin x="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7B4B1-120B-AE4D-B95B-50EFC848A7F0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FB31E-99BD-3A4E-8572-126C69D52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102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E5FA15-4E1C-487D-9F1E-D5A3ED22506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79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489D-E5E8-7B42-864A-3F126E7D8B9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78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489D-E5E8-7B42-864A-3F126E7D8B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08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489D-E5E8-7B42-864A-3F126E7D8B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59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489D-E5E8-7B42-864A-3F126E7D8B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489D-E5E8-7B42-864A-3F126E7D8B9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020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489D-E5E8-7B42-864A-3F126E7D8B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717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489D-E5E8-7B42-864A-3F126E7D8B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01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489D-E5E8-7B42-864A-3F126E7D8B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61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шаблон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E86DA874-5929-4AA1-A99E-2E61BE7F20EA}"/>
              </a:ext>
            </a:extLst>
          </p:cNvPr>
          <p:cNvSpPr/>
          <p:nvPr userDrawn="1"/>
        </p:nvSpPr>
        <p:spPr>
          <a:xfrm>
            <a:off x="1" y="2606474"/>
            <a:ext cx="1600251" cy="4251526"/>
          </a:xfrm>
          <a:custGeom>
            <a:avLst/>
            <a:gdLst>
              <a:gd name="connsiteX0" fmla="*/ 0 w 1600250"/>
              <a:gd name="connsiteY0" fmla="*/ 0 h 4251526"/>
              <a:gd name="connsiteX1" fmla="*/ 1600250 w 1600250"/>
              <a:gd name="connsiteY1" fmla="*/ 0 h 4251526"/>
              <a:gd name="connsiteX2" fmla="*/ 1600250 w 1600250"/>
              <a:gd name="connsiteY2" fmla="*/ 3227840 h 4251526"/>
              <a:gd name="connsiteX3" fmla="*/ 576564 w 1600250"/>
              <a:gd name="connsiteY3" fmla="*/ 4251526 h 4251526"/>
              <a:gd name="connsiteX4" fmla="*/ 0 w 1600250"/>
              <a:gd name="connsiteY4" fmla="*/ 4251526 h 425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50" h="4251526">
                <a:moveTo>
                  <a:pt x="0" y="0"/>
                </a:moveTo>
                <a:lnTo>
                  <a:pt x="1600250" y="0"/>
                </a:lnTo>
                <a:lnTo>
                  <a:pt x="1600250" y="3227840"/>
                </a:lnTo>
                <a:lnTo>
                  <a:pt x="576564" y="4251526"/>
                </a:lnTo>
                <a:lnTo>
                  <a:pt x="0" y="4251526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DF71C1D4-9A88-44B1-9471-91C20B1BB2FF}"/>
              </a:ext>
            </a:extLst>
          </p:cNvPr>
          <p:cNvSpPr/>
          <p:nvPr userDrawn="1"/>
        </p:nvSpPr>
        <p:spPr>
          <a:xfrm>
            <a:off x="1600251" y="4220395"/>
            <a:ext cx="4841760" cy="2637607"/>
          </a:xfrm>
          <a:custGeom>
            <a:avLst/>
            <a:gdLst>
              <a:gd name="connsiteX0" fmla="*/ 1613920 w 4841760"/>
              <a:gd name="connsiteY0" fmla="*/ 0 h 2637607"/>
              <a:gd name="connsiteX1" fmla="*/ 4841760 w 4841760"/>
              <a:gd name="connsiteY1" fmla="*/ 0 h 2637607"/>
              <a:gd name="connsiteX2" fmla="*/ 4841760 w 4841760"/>
              <a:gd name="connsiteY2" fmla="*/ 2637607 h 2637607"/>
              <a:gd name="connsiteX3" fmla="*/ 3227840 w 4841760"/>
              <a:gd name="connsiteY3" fmla="*/ 2637607 h 2637607"/>
              <a:gd name="connsiteX4" fmla="*/ 3227840 w 4841760"/>
              <a:gd name="connsiteY4" fmla="*/ 1613920 h 2637607"/>
              <a:gd name="connsiteX5" fmla="*/ 0 w 4841760"/>
              <a:gd name="connsiteY5" fmla="*/ 1613920 h 263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1760" h="2637607">
                <a:moveTo>
                  <a:pt x="1613920" y="0"/>
                </a:moveTo>
                <a:lnTo>
                  <a:pt x="4841760" y="0"/>
                </a:lnTo>
                <a:lnTo>
                  <a:pt x="4841760" y="2637607"/>
                </a:lnTo>
                <a:lnTo>
                  <a:pt x="3227840" y="2637607"/>
                </a:lnTo>
                <a:lnTo>
                  <a:pt x="3227840" y="1613920"/>
                </a:lnTo>
                <a:lnTo>
                  <a:pt x="0" y="161392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80C4912-F120-4F90-A1EE-6BDAFE99CDF3}"/>
              </a:ext>
            </a:extLst>
          </p:cNvPr>
          <p:cNvSpPr/>
          <p:nvPr userDrawn="1"/>
        </p:nvSpPr>
        <p:spPr>
          <a:xfrm>
            <a:off x="4828089" y="992553"/>
            <a:ext cx="4841760" cy="4841759"/>
          </a:xfrm>
          <a:custGeom>
            <a:avLst/>
            <a:gdLst>
              <a:gd name="connsiteX0" fmla="*/ 4796790 w 4796790"/>
              <a:gd name="connsiteY0" fmla="*/ 0 h 4796789"/>
              <a:gd name="connsiteX1" fmla="*/ 1598930 w 4796790"/>
              <a:gd name="connsiteY1" fmla="*/ 0 h 4796789"/>
              <a:gd name="connsiteX2" fmla="*/ 0 w 4796790"/>
              <a:gd name="connsiteY2" fmla="*/ 1598930 h 4796789"/>
              <a:gd name="connsiteX3" fmla="*/ 3197860 w 4796790"/>
              <a:gd name="connsiteY3" fmla="*/ 1598930 h 4796789"/>
              <a:gd name="connsiteX4" fmla="*/ 3197860 w 4796790"/>
              <a:gd name="connsiteY4" fmla="*/ 4796790 h 4796789"/>
              <a:gd name="connsiteX5" fmla="*/ 4796790 w 4796790"/>
              <a:gd name="connsiteY5" fmla="*/ 3197860 h 47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6790" h="4796789">
                <a:moveTo>
                  <a:pt x="4796790" y="0"/>
                </a:moveTo>
                <a:lnTo>
                  <a:pt x="1598930" y="0"/>
                </a:lnTo>
                <a:lnTo>
                  <a:pt x="0" y="1598930"/>
                </a:lnTo>
                <a:lnTo>
                  <a:pt x="3197860" y="1598930"/>
                </a:lnTo>
                <a:lnTo>
                  <a:pt x="3197860" y="4796790"/>
                </a:lnTo>
                <a:lnTo>
                  <a:pt x="4796790" y="319786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3FDF4C0F-85C4-474D-A1D2-555058C06A77}"/>
              </a:ext>
            </a:extLst>
          </p:cNvPr>
          <p:cNvSpPr/>
          <p:nvPr userDrawn="1"/>
        </p:nvSpPr>
        <p:spPr>
          <a:xfrm>
            <a:off x="-13668" y="29843"/>
            <a:ext cx="4841758" cy="4190551"/>
          </a:xfrm>
          <a:custGeom>
            <a:avLst/>
            <a:gdLst>
              <a:gd name="connsiteX0" fmla="*/ 953135 w 4796789"/>
              <a:gd name="connsiteY0" fmla="*/ 0 h 4151629"/>
              <a:gd name="connsiteX1" fmla="*/ 0 w 4796789"/>
              <a:gd name="connsiteY1" fmla="*/ 953770 h 4151629"/>
              <a:gd name="connsiteX2" fmla="*/ 3197860 w 4796789"/>
              <a:gd name="connsiteY2" fmla="*/ 953770 h 4151629"/>
              <a:gd name="connsiteX3" fmla="*/ 3197860 w 4796789"/>
              <a:gd name="connsiteY3" fmla="*/ 4151630 h 4151629"/>
              <a:gd name="connsiteX4" fmla="*/ 4796790 w 4796789"/>
              <a:gd name="connsiteY4" fmla="*/ 2552700 h 4151629"/>
              <a:gd name="connsiteX5" fmla="*/ 4796790 w 4796789"/>
              <a:gd name="connsiteY5" fmla="*/ 0 h 415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6789" h="4151629">
                <a:moveTo>
                  <a:pt x="953135" y="0"/>
                </a:moveTo>
                <a:lnTo>
                  <a:pt x="0" y="953770"/>
                </a:lnTo>
                <a:lnTo>
                  <a:pt x="3197860" y="953770"/>
                </a:lnTo>
                <a:lnTo>
                  <a:pt x="3197860" y="4151630"/>
                </a:lnTo>
                <a:lnTo>
                  <a:pt x="4796790" y="2552700"/>
                </a:lnTo>
                <a:lnTo>
                  <a:pt x="4796790" y="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6503AECF-4CA5-43F0-9AF3-EA4A72E46E38}"/>
              </a:ext>
            </a:extLst>
          </p:cNvPr>
          <p:cNvSpPr/>
          <p:nvPr userDrawn="1"/>
        </p:nvSpPr>
        <p:spPr>
          <a:xfrm>
            <a:off x="9669849" y="2606475"/>
            <a:ext cx="2522151" cy="1613919"/>
          </a:xfrm>
          <a:custGeom>
            <a:avLst/>
            <a:gdLst>
              <a:gd name="connsiteX0" fmla="*/ 1598930 w 2498725"/>
              <a:gd name="connsiteY0" fmla="*/ 0 h 1598929"/>
              <a:gd name="connsiteX1" fmla="*/ 0 w 2498725"/>
              <a:gd name="connsiteY1" fmla="*/ 1598930 h 1598929"/>
              <a:gd name="connsiteX2" fmla="*/ 2498725 w 2498725"/>
              <a:gd name="connsiteY2" fmla="*/ 1598930 h 1598929"/>
              <a:gd name="connsiteX3" fmla="*/ 2498725 w 2498725"/>
              <a:gd name="connsiteY3" fmla="*/ 0 h 159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725" h="1598929">
                <a:moveTo>
                  <a:pt x="1598930" y="0"/>
                </a:moveTo>
                <a:lnTo>
                  <a:pt x="0" y="1598930"/>
                </a:lnTo>
                <a:lnTo>
                  <a:pt x="2498725" y="1598930"/>
                </a:lnTo>
                <a:lnTo>
                  <a:pt x="2498725" y="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8A42EDAC-972D-4561-8D17-435F67F7B38C}"/>
              </a:ext>
            </a:extLst>
          </p:cNvPr>
          <p:cNvSpPr/>
          <p:nvPr userDrawn="1"/>
        </p:nvSpPr>
        <p:spPr>
          <a:xfrm>
            <a:off x="11283770" y="29843"/>
            <a:ext cx="908229" cy="2576632"/>
          </a:xfrm>
          <a:custGeom>
            <a:avLst/>
            <a:gdLst>
              <a:gd name="connsiteX0" fmla="*/ 0 w 899794"/>
              <a:gd name="connsiteY0" fmla="*/ 0 h 2552700"/>
              <a:gd name="connsiteX1" fmla="*/ 0 w 899794"/>
              <a:gd name="connsiteY1" fmla="*/ 2552700 h 2552700"/>
              <a:gd name="connsiteX2" fmla="*/ 899795 w 899794"/>
              <a:gd name="connsiteY2" fmla="*/ 1652905 h 2552700"/>
              <a:gd name="connsiteX3" fmla="*/ 899795 w 899794"/>
              <a:gd name="connsiteY3" fmla="*/ 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94" h="2552700">
                <a:moveTo>
                  <a:pt x="0" y="0"/>
                </a:moveTo>
                <a:lnTo>
                  <a:pt x="0" y="2552700"/>
                </a:lnTo>
                <a:lnTo>
                  <a:pt x="899795" y="1652905"/>
                </a:lnTo>
                <a:lnTo>
                  <a:pt x="899795" y="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7DA07329-2815-4181-9C0F-470DAA2099A3}"/>
              </a:ext>
            </a:extLst>
          </p:cNvPr>
          <p:cNvSpPr/>
          <p:nvPr userDrawn="1"/>
        </p:nvSpPr>
        <p:spPr>
          <a:xfrm>
            <a:off x="6442012" y="1"/>
            <a:ext cx="1007294" cy="1007295"/>
          </a:xfrm>
          <a:custGeom>
            <a:avLst/>
            <a:gdLst>
              <a:gd name="connsiteX0" fmla="*/ 0 w 1007295"/>
              <a:gd name="connsiteY0" fmla="*/ 0 h 1007295"/>
              <a:gd name="connsiteX1" fmla="*/ 1007295 w 1007295"/>
              <a:gd name="connsiteY1" fmla="*/ 0 h 1007295"/>
              <a:gd name="connsiteX2" fmla="*/ 0 w 1007295"/>
              <a:gd name="connsiteY2" fmla="*/ 1007295 h 100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295" h="1007295">
                <a:moveTo>
                  <a:pt x="0" y="0"/>
                </a:moveTo>
                <a:lnTo>
                  <a:pt x="1007295" y="0"/>
                </a:lnTo>
                <a:lnTo>
                  <a:pt x="0" y="1007295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15551796-9430-44BB-9A13-B715C717E44B}"/>
              </a:ext>
            </a:extLst>
          </p:cNvPr>
          <p:cNvSpPr/>
          <p:nvPr userDrawn="1"/>
        </p:nvSpPr>
        <p:spPr>
          <a:xfrm>
            <a:off x="7032243" y="5834312"/>
            <a:ext cx="4251529" cy="1023688"/>
          </a:xfrm>
          <a:custGeom>
            <a:avLst/>
            <a:gdLst>
              <a:gd name="connsiteX0" fmla="*/ 1023688 w 4251528"/>
              <a:gd name="connsiteY0" fmla="*/ 0 h 1023688"/>
              <a:gd name="connsiteX1" fmla="*/ 4251528 w 4251528"/>
              <a:gd name="connsiteY1" fmla="*/ 0 h 1023688"/>
              <a:gd name="connsiteX2" fmla="*/ 4251528 w 4251528"/>
              <a:gd name="connsiteY2" fmla="*/ 1023688 h 1023688"/>
              <a:gd name="connsiteX3" fmla="*/ 0 w 4251528"/>
              <a:gd name="connsiteY3" fmla="*/ 1023688 h 102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1528" h="1023688">
                <a:moveTo>
                  <a:pt x="1023688" y="0"/>
                </a:moveTo>
                <a:lnTo>
                  <a:pt x="4251528" y="0"/>
                </a:lnTo>
                <a:lnTo>
                  <a:pt x="4251528" y="1023688"/>
                </a:lnTo>
                <a:lnTo>
                  <a:pt x="0" y="1023688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9D409E-9FD1-43D8-BF51-65BF1B6787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9BCCD663-0AE7-4EB7-9471-F1237F1B209B}"/>
              </a:ext>
            </a:extLst>
          </p:cNvPr>
          <p:cNvSpPr txBox="1">
            <a:spLocks/>
          </p:cNvSpPr>
          <p:nvPr userDrawn="1"/>
        </p:nvSpPr>
        <p:spPr>
          <a:xfrm>
            <a:off x="5771965" y="6561349"/>
            <a:ext cx="648073" cy="2308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9CAC58-44C9-4DC0-A6AF-0B4057C34224}" type="slidenum">
              <a:rPr lang="ru-RU" sz="1051" smtClean="0">
                <a:solidFill>
                  <a:schemeClr val="bg1"/>
                </a:solidFill>
              </a:rPr>
              <a:pPr/>
              <a:t>‹#›</a:t>
            </a:fld>
            <a:endParaRPr lang="ru-RU" sz="1051" dirty="0">
              <a:solidFill>
                <a:schemeClr val="bg1"/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353EBA0-AD4C-4F8F-9664-692632A1E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9594" y="302719"/>
            <a:ext cx="490772" cy="490772"/>
          </a:xfrm>
          <a:prstGeom prst="rect">
            <a:avLst/>
          </a:prstGeom>
        </p:spPr>
      </p:pic>
      <p:sp>
        <p:nvSpPr>
          <p:cNvPr id="28" name="Заголовок 12">
            <a:extLst>
              <a:ext uri="{FF2B5EF4-FFF2-40B4-BE49-F238E27FC236}">
                <a16:creationId xmlns:a16="http://schemas.microsoft.com/office/drawing/2014/main" id="{8D3E5806-E57D-47C6-9D92-8F1B66C22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631" y="1106128"/>
            <a:ext cx="6124585" cy="1116578"/>
          </a:xfrm>
        </p:spPr>
        <p:txBody>
          <a:bodyPr anchor="b">
            <a:noAutofit/>
          </a:bodyPr>
          <a:lstStyle>
            <a:lvl1pPr>
              <a:def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>
              <a:defRPr/>
            </a:pPr>
            <a:r>
              <a:rPr lang="ru-RU" sz="4000" b="1" dirty="0">
                <a:solidFill>
                  <a:srgbClr val="FFFFFF"/>
                </a:solidFill>
              </a:rPr>
              <a:t>Титульный слайд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Текст 19">
            <a:extLst>
              <a:ext uri="{FF2B5EF4-FFF2-40B4-BE49-F238E27FC236}">
                <a16:creationId xmlns:a16="http://schemas.microsoft.com/office/drawing/2014/main" id="{A0EF04F5-7844-4252-B6E1-777323854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631" y="2394168"/>
            <a:ext cx="6124585" cy="233910"/>
          </a:xfrm>
        </p:spPr>
        <p:txBody>
          <a:bodyPr>
            <a:spAutoFit/>
          </a:bodyPr>
          <a:lstStyle>
            <a:lvl1pPr marL="180002" indent="-180002" algn="l" defTabSz="883661" rtl="0" eaLnBrk="0" fontAlgn="base" hangingPunct="0">
              <a:lnSpc>
                <a:spcPct val="95000"/>
              </a:lnSpc>
              <a:spcBef>
                <a:spcPts val="500"/>
              </a:spcBef>
              <a:spcAft>
                <a:spcPts val="201"/>
              </a:spcAft>
              <a:defRPr lang="ru-RU" sz="1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883661" rtl="0" eaLnBrk="0" fontAlgn="base" hangingPunct="0">
              <a:spcBef>
                <a:spcPts val="500"/>
              </a:spcBef>
              <a:spcAft>
                <a:spcPct val="0"/>
              </a:spcAft>
              <a:defRPr lang="ru-RU" sz="1801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883661" rtl="0" eaLnBrk="0" fontAlgn="base" hangingPunct="0">
              <a:spcBef>
                <a:spcPts val="500"/>
              </a:spcBef>
              <a:spcAft>
                <a:spcPct val="0"/>
              </a:spcAft>
              <a:defRPr lang="ru-RU" sz="1801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883661" rtl="0" eaLnBrk="0" fontAlgn="base" hangingPunct="0">
              <a:spcBef>
                <a:spcPts val="500"/>
              </a:spcBef>
              <a:spcAft>
                <a:spcPct val="0"/>
              </a:spcAft>
              <a:defRPr lang="ru-RU" sz="1801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883661" rtl="0" eaLnBrk="0" fontAlgn="base" hangingPunct="0">
              <a:spcBef>
                <a:spcPts val="500"/>
              </a:spcBef>
              <a:spcAft>
                <a:spcPct val="0"/>
              </a:spcAft>
              <a:defRPr lang="ru-RU" sz="1801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3">
            <a:extLst>
              <a:ext uri="{FF2B5EF4-FFF2-40B4-BE49-F238E27FC236}">
                <a16:creationId xmlns:a16="http://schemas.microsoft.com/office/drawing/2014/main" id="{65C3E12B-7593-4486-AA98-9E0F1433DD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562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4F084705-79E6-42DD-98F2-B35FEB439D9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989980" y="1092880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11F16459-20B7-47F9-9627-6952DF9A0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092880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345682-2ACF-47D5-B6A5-9E5E8612E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8653" y="1092880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9" name="Рисунок 14">
            <a:extLst>
              <a:ext uri="{FF2B5EF4-FFF2-40B4-BE49-F238E27FC236}">
                <a16:creationId xmlns:a16="http://schemas.microsoft.com/office/drawing/2014/main" id="{E9BA6B73-E6D8-4853-9C3E-ECE5A668CE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9316" y="3736398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1743E0E9-295A-475D-882A-E6D106ECB8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68653" y="3736398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0056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4">
            <a:extLst>
              <a:ext uri="{FF2B5EF4-FFF2-40B4-BE49-F238E27FC236}">
                <a16:creationId xmlns:a16="http://schemas.microsoft.com/office/drawing/2014/main" id="{1AE48965-BA51-4431-9685-CAA105EF63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89980" y="3736398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85A0AAB7-5E7A-4F08-ABCF-A2204AA44C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9316" y="1092880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11F16459-20B7-47F9-9627-6952DF9A0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092880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1743E0E9-295A-475D-882A-E6D106ECB8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68653" y="3736398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6060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11F16459-20B7-47F9-9627-6952DF9A0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092880"/>
            <a:ext cx="5615545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345682-2ACF-47D5-B6A5-9E5E8612E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466" y="1092880"/>
            <a:ext cx="5615545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10" name="Рисунок 12">
            <a:extLst>
              <a:ext uri="{FF2B5EF4-FFF2-40B4-BE49-F238E27FC236}">
                <a16:creationId xmlns:a16="http://schemas.microsoft.com/office/drawing/2014/main" id="{879D24B6-CBFE-4CA2-85EE-CC6DAE9A30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88" y="3736398"/>
            <a:ext cx="5615545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1743E0E9-295A-475D-882A-E6D106ECB8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68466" y="3736398"/>
            <a:ext cx="5615545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0404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 с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11F16459-20B7-47F9-9627-6952DF9A0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092880"/>
            <a:ext cx="5615545" cy="1839600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345682-2ACF-47D5-B6A5-9E5E8612E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466" y="1092880"/>
            <a:ext cx="5615545" cy="1839600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10" name="Рисунок 12">
            <a:extLst>
              <a:ext uri="{FF2B5EF4-FFF2-40B4-BE49-F238E27FC236}">
                <a16:creationId xmlns:a16="http://schemas.microsoft.com/office/drawing/2014/main" id="{879D24B6-CBFE-4CA2-85EE-CC6DAE9A30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88" y="3736398"/>
            <a:ext cx="5615545" cy="1839600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1743E0E9-295A-475D-882A-E6D106ECB8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68466" y="3736398"/>
            <a:ext cx="5615545" cy="1839600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6639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 с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85A0AAB7-5E7A-4F08-ABCF-A2204AA44C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4749" y="1092880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11F16459-20B7-47F9-9627-6952DF9A0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092880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345682-2ACF-47D5-B6A5-9E5E8612E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364" y="3752273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40277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CA10BA21-1298-451F-8349-BF32A744B7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111" y="1089026"/>
            <a:ext cx="5576400" cy="2053620"/>
          </a:xfrm>
          <a:custGeom>
            <a:avLst/>
            <a:gdLst>
              <a:gd name="connsiteX0" fmla="*/ 0 w 5582523"/>
              <a:gd name="connsiteY0" fmla="*/ 0 h 2053620"/>
              <a:gd name="connsiteX1" fmla="*/ 5582523 w 5582523"/>
              <a:gd name="connsiteY1" fmla="*/ 0 h 2053620"/>
              <a:gd name="connsiteX2" fmla="*/ 5582523 w 5582523"/>
              <a:gd name="connsiteY2" fmla="*/ 2053620 h 2053620"/>
              <a:gd name="connsiteX3" fmla="*/ 0 w 5582523"/>
              <a:gd name="connsiteY3" fmla="*/ 2053620 h 20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523" h="2053620">
                <a:moveTo>
                  <a:pt x="0" y="0"/>
                </a:moveTo>
                <a:lnTo>
                  <a:pt x="5582523" y="0"/>
                </a:lnTo>
                <a:lnTo>
                  <a:pt x="5582523" y="2053620"/>
                </a:lnTo>
                <a:lnTo>
                  <a:pt x="0" y="20536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E877373-7C5A-42D4-AAF7-54390307D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4717" y="1089026"/>
            <a:ext cx="5576400" cy="2053620"/>
          </a:xfrm>
          <a:custGeom>
            <a:avLst/>
            <a:gdLst>
              <a:gd name="connsiteX0" fmla="*/ 0 w 5582523"/>
              <a:gd name="connsiteY0" fmla="*/ 0 h 2053620"/>
              <a:gd name="connsiteX1" fmla="*/ 5582523 w 5582523"/>
              <a:gd name="connsiteY1" fmla="*/ 0 h 2053620"/>
              <a:gd name="connsiteX2" fmla="*/ 5582523 w 5582523"/>
              <a:gd name="connsiteY2" fmla="*/ 2053620 h 2053620"/>
              <a:gd name="connsiteX3" fmla="*/ 0 w 5582523"/>
              <a:gd name="connsiteY3" fmla="*/ 2053620 h 20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523" h="2053620">
                <a:moveTo>
                  <a:pt x="0" y="0"/>
                </a:moveTo>
                <a:lnTo>
                  <a:pt x="5582523" y="0"/>
                </a:lnTo>
                <a:lnTo>
                  <a:pt x="5582523" y="2053620"/>
                </a:lnTo>
                <a:lnTo>
                  <a:pt x="0" y="20536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0798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больших плашки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CA10BA21-1298-451F-8349-BF32A744B7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111" y="1089026"/>
            <a:ext cx="5576400" cy="2916000"/>
          </a:xfrm>
          <a:custGeom>
            <a:avLst/>
            <a:gdLst>
              <a:gd name="connsiteX0" fmla="*/ 0 w 5582523"/>
              <a:gd name="connsiteY0" fmla="*/ 0 h 2053620"/>
              <a:gd name="connsiteX1" fmla="*/ 5582523 w 5582523"/>
              <a:gd name="connsiteY1" fmla="*/ 0 h 2053620"/>
              <a:gd name="connsiteX2" fmla="*/ 5582523 w 5582523"/>
              <a:gd name="connsiteY2" fmla="*/ 2053620 h 2053620"/>
              <a:gd name="connsiteX3" fmla="*/ 0 w 5582523"/>
              <a:gd name="connsiteY3" fmla="*/ 2053620 h 20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523" h="2053620">
                <a:moveTo>
                  <a:pt x="0" y="0"/>
                </a:moveTo>
                <a:lnTo>
                  <a:pt x="5582523" y="0"/>
                </a:lnTo>
                <a:lnTo>
                  <a:pt x="5582523" y="2053620"/>
                </a:lnTo>
                <a:lnTo>
                  <a:pt x="0" y="20536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E877373-7C5A-42D4-AAF7-54390307D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4717" y="1089026"/>
            <a:ext cx="5576400" cy="2916000"/>
          </a:xfrm>
          <a:custGeom>
            <a:avLst/>
            <a:gdLst>
              <a:gd name="connsiteX0" fmla="*/ 0 w 5582523"/>
              <a:gd name="connsiteY0" fmla="*/ 0 h 2053620"/>
              <a:gd name="connsiteX1" fmla="*/ 5582523 w 5582523"/>
              <a:gd name="connsiteY1" fmla="*/ 0 h 2053620"/>
              <a:gd name="connsiteX2" fmla="*/ 5582523 w 5582523"/>
              <a:gd name="connsiteY2" fmla="*/ 2053620 h 2053620"/>
              <a:gd name="connsiteX3" fmla="*/ 0 w 5582523"/>
              <a:gd name="connsiteY3" fmla="*/ 2053620 h 20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523" h="2053620">
                <a:moveTo>
                  <a:pt x="0" y="0"/>
                </a:moveTo>
                <a:lnTo>
                  <a:pt x="5582523" y="0"/>
                </a:lnTo>
                <a:lnTo>
                  <a:pt x="5582523" y="2053620"/>
                </a:lnTo>
                <a:lnTo>
                  <a:pt x="0" y="20536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6040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A6239A19-9FAE-47A0-A477-EB1B77BF90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01946" y="1089026"/>
            <a:ext cx="2782053" cy="1944000"/>
          </a:xfrm>
          <a:custGeom>
            <a:avLst/>
            <a:gdLst>
              <a:gd name="connsiteX0" fmla="*/ 0 w 2782054"/>
              <a:gd name="connsiteY0" fmla="*/ 0 h 1944000"/>
              <a:gd name="connsiteX1" fmla="*/ 2782054 w 2782054"/>
              <a:gd name="connsiteY1" fmla="*/ 0 h 1944000"/>
              <a:gd name="connsiteX2" fmla="*/ 2782054 w 2782054"/>
              <a:gd name="connsiteY2" fmla="*/ 1944000 h 1944000"/>
              <a:gd name="connsiteX3" fmla="*/ 0 w 2782054"/>
              <a:gd name="connsiteY3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2054" h="1944000">
                <a:moveTo>
                  <a:pt x="0" y="0"/>
                </a:moveTo>
                <a:lnTo>
                  <a:pt x="2782054" y="0"/>
                </a:lnTo>
                <a:lnTo>
                  <a:pt x="2782054" y="1944000"/>
                </a:lnTo>
                <a:lnTo>
                  <a:pt x="0" y="194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99E91E2D-3933-4E87-80A8-CF51895002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2337" y="1089026"/>
            <a:ext cx="2782053" cy="1944000"/>
          </a:xfrm>
          <a:custGeom>
            <a:avLst/>
            <a:gdLst>
              <a:gd name="connsiteX0" fmla="*/ 0 w 2782054"/>
              <a:gd name="connsiteY0" fmla="*/ 0 h 1944000"/>
              <a:gd name="connsiteX1" fmla="*/ 2782054 w 2782054"/>
              <a:gd name="connsiteY1" fmla="*/ 0 h 1944000"/>
              <a:gd name="connsiteX2" fmla="*/ 2782054 w 2782054"/>
              <a:gd name="connsiteY2" fmla="*/ 1944000 h 1944000"/>
              <a:gd name="connsiteX3" fmla="*/ 0 w 2782054"/>
              <a:gd name="connsiteY3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2054" h="1944000">
                <a:moveTo>
                  <a:pt x="0" y="0"/>
                </a:moveTo>
                <a:lnTo>
                  <a:pt x="2782054" y="0"/>
                </a:lnTo>
                <a:lnTo>
                  <a:pt x="2782054" y="1944000"/>
                </a:lnTo>
                <a:lnTo>
                  <a:pt x="0" y="194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5AFA9D99-37C6-4CD3-B18D-2C7C47D2DB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75539" y="1089026"/>
            <a:ext cx="2782053" cy="1944000"/>
          </a:xfrm>
          <a:custGeom>
            <a:avLst/>
            <a:gdLst>
              <a:gd name="connsiteX0" fmla="*/ 0 w 2782054"/>
              <a:gd name="connsiteY0" fmla="*/ 0 h 1944000"/>
              <a:gd name="connsiteX1" fmla="*/ 2782054 w 2782054"/>
              <a:gd name="connsiteY1" fmla="*/ 0 h 1944000"/>
              <a:gd name="connsiteX2" fmla="*/ 2782054 w 2782054"/>
              <a:gd name="connsiteY2" fmla="*/ 1944000 h 1944000"/>
              <a:gd name="connsiteX3" fmla="*/ 0 w 2782054"/>
              <a:gd name="connsiteY3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2054" h="1944000">
                <a:moveTo>
                  <a:pt x="0" y="0"/>
                </a:moveTo>
                <a:lnTo>
                  <a:pt x="2782054" y="0"/>
                </a:lnTo>
                <a:lnTo>
                  <a:pt x="2782054" y="1944000"/>
                </a:lnTo>
                <a:lnTo>
                  <a:pt x="0" y="194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2C57C21-789C-4730-8529-0A92398E04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8742" y="1089026"/>
            <a:ext cx="2782053" cy="1944000"/>
          </a:xfrm>
          <a:custGeom>
            <a:avLst/>
            <a:gdLst>
              <a:gd name="connsiteX0" fmla="*/ 0 w 2782054"/>
              <a:gd name="connsiteY0" fmla="*/ 0 h 1944000"/>
              <a:gd name="connsiteX1" fmla="*/ 2782054 w 2782054"/>
              <a:gd name="connsiteY1" fmla="*/ 0 h 1944000"/>
              <a:gd name="connsiteX2" fmla="*/ 2782054 w 2782054"/>
              <a:gd name="connsiteY2" fmla="*/ 1944000 h 1944000"/>
              <a:gd name="connsiteX3" fmla="*/ 0 w 2782054"/>
              <a:gd name="connsiteY3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2054" h="1944000">
                <a:moveTo>
                  <a:pt x="0" y="0"/>
                </a:moveTo>
                <a:lnTo>
                  <a:pt x="2782054" y="0"/>
                </a:lnTo>
                <a:lnTo>
                  <a:pt x="2782054" y="1944000"/>
                </a:lnTo>
                <a:lnTo>
                  <a:pt x="0" y="194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8700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больших плашки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2290CE11-5240-42EA-BEE4-E19D7FE72B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6312" y="1089026"/>
            <a:ext cx="3599380" cy="1944000"/>
          </a:xfrm>
          <a:custGeom>
            <a:avLst/>
            <a:gdLst>
              <a:gd name="connsiteX0" fmla="*/ 0 w 3599380"/>
              <a:gd name="connsiteY0" fmla="*/ 0 h 1944000"/>
              <a:gd name="connsiteX1" fmla="*/ 3599380 w 3599380"/>
              <a:gd name="connsiteY1" fmla="*/ 0 h 1944000"/>
              <a:gd name="connsiteX2" fmla="*/ 3599380 w 3599380"/>
              <a:gd name="connsiteY2" fmla="*/ 1944000 h 1944000"/>
              <a:gd name="connsiteX3" fmla="*/ 0 w 3599380"/>
              <a:gd name="connsiteY3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9380" h="1944000">
                <a:moveTo>
                  <a:pt x="0" y="0"/>
                </a:moveTo>
                <a:lnTo>
                  <a:pt x="3599380" y="0"/>
                </a:lnTo>
                <a:lnTo>
                  <a:pt x="3599380" y="1944000"/>
                </a:lnTo>
                <a:lnTo>
                  <a:pt x="0" y="194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E28F290B-8157-4FA7-81FC-055AFF55DE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4634" y="1089026"/>
            <a:ext cx="3599380" cy="1944000"/>
          </a:xfrm>
          <a:custGeom>
            <a:avLst/>
            <a:gdLst>
              <a:gd name="connsiteX0" fmla="*/ 0 w 3599380"/>
              <a:gd name="connsiteY0" fmla="*/ 0 h 1944000"/>
              <a:gd name="connsiteX1" fmla="*/ 3599380 w 3599380"/>
              <a:gd name="connsiteY1" fmla="*/ 0 h 1944000"/>
              <a:gd name="connsiteX2" fmla="*/ 3599380 w 3599380"/>
              <a:gd name="connsiteY2" fmla="*/ 1944000 h 1944000"/>
              <a:gd name="connsiteX3" fmla="*/ 0 w 3599380"/>
              <a:gd name="connsiteY3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9380" h="1944000">
                <a:moveTo>
                  <a:pt x="0" y="0"/>
                </a:moveTo>
                <a:lnTo>
                  <a:pt x="3599380" y="0"/>
                </a:lnTo>
                <a:lnTo>
                  <a:pt x="3599380" y="1944000"/>
                </a:lnTo>
                <a:lnTo>
                  <a:pt x="0" y="194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81910196-5F21-43B3-B9EA-9A786B910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90" y="1089026"/>
            <a:ext cx="3599380" cy="1944000"/>
          </a:xfrm>
          <a:custGeom>
            <a:avLst/>
            <a:gdLst>
              <a:gd name="connsiteX0" fmla="*/ 0 w 3599380"/>
              <a:gd name="connsiteY0" fmla="*/ 0 h 1944000"/>
              <a:gd name="connsiteX1" fmla="*/ 3599380 w 3599380"/>
              <a:gd name="connsiteY1" fmla="*/ 0 h 1944000"/>
              <a:gd name="connsiteX2" fmla="*/ 3599380 w 3599380"/>
              <a:gd name="connsiteY2" fmla="*/ 1944000 h 1944000"/>
              <a:gd name="connsiteX3" fmla="*/ 0 w 3599380"/>
              <a:gd name="connsiteY3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9380" h="1944000">
                <a:moveTo>
                  <a:pt x="0" y="0"/>
                </a:moveTo>
                <a:lnTo>
                  <a:pt x="3599380" y="0"/>
                </a:lnTo>
                <a:lnTo>
                  <a:pt x="3599380" y="1944000"/>
                </a:lnTo>
                <a:lnTo>
                  <a:pt x="0" y="194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38828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маленьких плашки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7247B4CC-3E48-4A84-ABFD-5C8B1B8326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5461" y="1089026"/>
            <a:ext cx="3598539" cy="2916038"/>
          </a:xfrm>
          <a:custGeom>
            <a:avLst/>
            <a:gdLst>
              <a:gd name="connsiteX0" fmla="*/ 0 w 3598539"/>
              <a:gd name="connsiteY0" fmla="*/ 0 h 5219699"/>
              <a:gd name="connsiteX1" fmla="*/ 3598539 w 3598539"/>
              <a:gd name="connsiteY1" fmla="*/ 0 h 5219699"/>
              <a:gd name="connsiteX2" fmla="*/ 3598539 w 3598539"/>
              <a:gd name="connsiteY2" fmla="*/ 5219699 h 5219699"/>
              <a:gd name="connsiteX3" fmla="*/ 0 w 3598539"/>
              <a:gd name="connsiteY3" fmla="*/ 5219699 h 521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8539" h="5219699">
                <a:moveTo>
                  <a:pt x="0" y="0"/>
                </a:moveTo>
                <a:lnTo>
                  <a:pt x="3598539" y="0"/>
                </a:lnTo>
                <a:lnTo>
                  <a:pt x="3598539" y="5219699"/>
                </a:lnTo>
                <a:lnTo>
                  <a:pt x="0" y="5219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FB2AA0CA-2D15-4343-89C4-52DC555FE6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9" y="1089026"/>
            <a:ext cx="3598539" cy="2916038"/>
          </a:xfrm>
          <a:custGeom>
            <a:avLst/>
            <a:gdLst>
              <a:gd name="connsiteX0" fmla="*/ 0 w 3598539"/>
              <a:gd name="connsiteY0" fmla="*/ 0 h 5219699"/>
              <a:gd name="connsiteX1" fmla="*/ 3598539 w 3598539"/>
              <a:gd name="connsiteY1" fmla="*/ 0 h 5219699"/>
              <a:gd name="connsiteX2" fmla="*/ 3598539 w 3598539"/>
              <a:gd name="connsiteY2" fmla="*/ 5219699 h 5219699"/>
              <a:gd name="connsiteX3" fmla="*/ 0 w 3598539"/>
              <a:gd name="connsiteY3" fmla="*/ 5219699 h 521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8539" h="5219699">
                <a:moveTo>
                  <a:pt x="0" y="0"/>
                </a:moveTo>
                <a:lnTo>
                  <a:pt x="3598539" y="0"/>
                </a:lnTo>
                <a:lnTo>
                  <a:pt x="3598539" y="5219699"/>
                </a:lnTo>
                <a:lnTo>
                  <a:pt x="0" y="5219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E56FC753-0B69-49EA-A82C-5DE0D7689F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6732" y="1089026"/>
            <a:ext cx="3598539" cy="2916038"/>
          </a:xfrm>
          <a:custGeom>
            <a:avLst/>
            <a:gdLst>
              <a:gd name="connsiteX0" fmla="*/ 0 w 3598539"/>
              <a:gd name="connsiteY0" fmla="*/ 0 h 5219699"/>
              <a:gd name="connsiteX1" fmla="*/ 3598539 w 3598539"/>
              <a:gd name="connsiteY1" fmla="*/ 0 h 5219699"/>
              <a:gd name="connsiteX2" fmla="*/ 3598539 w 3598539"/>
              <a:gd name="connsiteY2" fmla="*/ 5219699 h 5219699"/>
              <a:gd name="connsiteX3" fmla="*/ 0 w 3598539"/>
              <a:gd name="connsiteY3" fmla="*/ 5219699 h 521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8539" h="5219699">
                <a:moveTo>
                  <a:pt x="0" y="0"/>
                </a:moveTo>
                <a:lnTo>
                  <a:pt x="3598539" y="0"/>
                </a:lnTo>
                <a:lnTo>
                  <a:pt x="3598539" y="5219699"/>
                </a:lnTo>
                <a:lnTo>
                  <a:pt x="0" y="5219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3D1015E6-0C62-4573-AAC4-989A7E0CF3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01705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ото сниз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E86DA874-5929-4AA1-A99E-2E61BE7F20EA}"/>
              </a:ext>
            </a:extLst>
          </p:cNvPr>
          <p:cNvSpPr/>
          <p:nvPr userDrawn="1"/>
        </p:nvSpPr>
        <p:spPr>
          <a:xfrm>
            <a:off x="1" y="2606474"/>
            <a:ext cx="1600251" cy="4251526"/>
          </a:xfrm>
          <a:custGeom>
            <a:avLst/>
            <a:gdLst>
              <a:gd name="connsiteX0" fmla="*/ 0 w 1600250"/>
              <a:gd name="connsiteY0" fmla="*/ 0 h 4251526"/>
              <a:gd name="connsiteX1" fmla="*/ 1600250 w 1600250"/>
              <a:gd name="connsiteY1" fmla="*/ 0 h 4251526"/>
              <a:gd name="connsiteX2" fmla="*/ 1600250 w 1600250"/>
              <a:gd name="connsiteY2" fmla="*/ 3227840 h 4251526"/>
              <a:gd name="connsiteX3" fmla="*/ 576564 w 1600250"/>
              <a:gd name="connsiteY3" fmla="*/ 4251526 h 4251526"/>
              <a:gd name="connsiteX4" fmla="*/ 0 w 1600250"/>
              <a:gd name="connsiteY4" fmla="*/ 4251526 h 425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50" h="4251526">
                <a:moveTo>
                  <a:pt x="0" y="0"/>
                </a:moveTo>
                <a:lnTo>
                  <a:pt x="1600250" y="0"/>
                </a:lnTo>
                <a:lnTo>
                  <a:pt x="1600250" y="3227840"/>
                </a:lnTo>
                <a:lnTo>
                  <a:pt x="576564" y="4251526"/>
                </a:lnTo>
                <a:lnTo>
                  <a:pt x="0" y="4251526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DF71C1D4-9A88-44B1-9471-91C20B1BB2FF}"/>
              </a:ext>
            </a:extLst>
          </p:cNvPr>
          <p:cNvSpPr/>
          <p:nvPr userDrawn="1"/>
        </p:nvSpPr>
        <p:spPr>
          <a:xfrm>
            <a:off x="1600251" y="4220395"/>
            <a:ext cx="4841760" cy="2637607"/>
          </a:xfrm>
          <a:custGeom>
            <a:avLst/>
            <a:gdLst>
              <a:gd name="connsiteX0" fmla="*/ 1613920 w 4841760"/>
              <a:gd name="connsiteY0" fmla="*/ 0 h 2637607"/>
              <a:gd name="connsiteX1" fmla="*/ 4841760 w 4841760"/>
              <a:gd name="connsiteY1" fmla="*/ 0 h 2637607"/>
              <a:gd name="connsiteX2" fmla="*/ 4841760 w 4841760"/>
              <a:gd name="connsiteY2" fmla="*/ 2637607 h 2637607"/>
              <a:gd name="connsiteX3" fmla="*/ 3227840 w 4841760"/>
              <a:gd name="connsiteY3" fmla="*/ 2637607 h 2637607"/>
              <a:gd name="connsiteX4" fmla="*/ 3227840 w 4841760"/>
              <a:gd name="connsiteY4" fmla="*/ 1613920 h 2637607"/>
              <a:gd name="connsiteX5" fmla="*/ 0 w 4841760"/>
              <a:gd name="connsiteY5" fmla="*/ 1613920 h 263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1760" h="2637607">
                <a:moveTo>
                  <a:pt x="1613920" y="0"/>
                </a:moveTo>
                <a:lnTo>
                  <a:pt x="4841760" y="0"/>
                </a:lnTo>
                <a:lnTo>
                  <a:pt x="4841760" y="2637607"/>
                </a:lnTo>
                <a:lnTo>
                  <a:pt x="3227840" y="2637607"/>
                </a:lnTo>
                <a:lnTo>
                  <a:pt x="3227840" y="1613920"/>
                </a:lnTo>
                <a:lnTo>
                  <a:pt x="0" y="161392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80C4912-F120-4F90-A1EE-6BDAFE99CDF3}"/>
              </a:ext>
            </a:extLst>
          </p:cNvPr>
          <p:cNvSpPr/>
          <p:nvPr userDrawn="1"/>
        </p:nvSpPr>
        <p:spPr>
          <a:xfrm>
            <a:off x="4828089" y="992553"/>
            <a:ext cx="4841760" cy="4841759"/>
          </a:xfrm>
          <a:custGeom>
            <a:avLst/>
            <a:gdLst>
              <a:gd name="connsiteX0" fmla="*/ 4796790 w 4796790"/>
              <a:gd name="connsiteY0" fmla="*/ 0 h 4796789"/>
              <a:gd name="connsiteX1" fmla="*/ 1598930 w 4796790"/>
              <a:gd name="connsiteY1" fmla="*/ 0 h 4796789"/>
              <a:gd name="connsiteX2" fmla="*/ 0 w 4796790"/>
              <a:gd name="connsiteY2" fmla="*/ 1598930 h 4796789"/>
              <a:gd name="connsiteX3" fmla="*/ 3197860 w 4796790"/>
              <a:gd name="connsiteY3" fmla="*/ 1598930 h 4796789"/>
              <a:gd name="connsiteX4" fmla="*/ 3197860 w 4796790"/>
              <a:gd name="connsiteY4" fmla="*/ 4796790 h 4796789"/>
              <a:gd name="connsiteX5" fmla="*/ 4796790 w 4796790"/>
              <a:gd name="connsiteY5" fmla="*/ 3197860 h 47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6790" h="4796789">
                <a:moveTo>
                  <a:pt x="4796790" y="0"/>
                </a:moveTo>
                <a:lnTo>
                  <a:pt x="1598930" y="0"/>
                </a:lnTo>
                <a:lnTo>
                  <a:pt x="0" y="1598930"/>
                </a:lnTo>
                <a:lnTo>
                  <a:pt x="3197860" y="1598930"/>
                </a:lnTo>
                <a:lnTo>
                  <a:pt x="3197860" y="4796790"/>
                </a:lnTo>
                <a:lnTo>
                  <a:pt x="4796790" y="319786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3FDF4C0F-85C4-474D-A1D2-555058C06A77}"/>
              </a:ext>
            </a:extLst>
          </p:cNvPr>
          <p:cNvSpPr/>
          <p:nvPr userDrawn="1"/>
        </p:nvSpPr>
        <p:spPr>
          <a:xfrm>
            <a:off x="-13668" y="29843"/>
            <a:ext cx="4841758" cy="4190551"/>
          </a:xfrm>
          <a:custGeom>
            <a:avLst/>
            <a:gdLst>
              <a:gd name="connsiteX0" fmla="*/ 953135 w 4796789"/>
              <a:gd name="connsiteY0" fmla="*/ 0 h 4151629"/>
              <a:gd name="connsiteX1" fmla="*/ 0 w 4796789"/>
              <a:gd name="connsiteY1" fmla="*/ 953770 h 4151629"/>
              <a:gd name="connsiteX2" fmla="*/ 3197860 w 4796789"/>
              <a:gd name="connsiteY2" fmla="*/ 953770 h 4151629"/>
              <a:gd name="connsiteX3" fmla="*/ 3197860 w 4796789"/>
              <a:gd name="connsiteY3" fmla="*/ 4151630 h 4151629"/>
              <a:gd name="connsiteX4" fmla="*/ 4796790 w 4796789"/>
              <a:gd name="connsiteY4" fmla="*/ 2552700 h 4151629"/>
              <a:gd name="connsiteX5" fmla="*/ 4796790 w 4796789"/>
              <a:gd name="connsiteY5" fmla="*/ 0 h 415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6789" h="4151629">
                <a:moveTo>
                  <a:pt x="953135" y="0"/>
                </a:moveTo>
                <a:lnTo>
                  <a:pt x="0" y="953770"/>
                </a:lnTo>
                <a:lnTo>
                  <a:pt x="3197860" y="953770"/>
                </a:lnTo>
                <a:lnTo>
                  <a:pt x="3197860" y="4151630"/>
                </a:lnTo>
                <a:lnTo>
                  <a:pt x="4796790" y="2552700"/>
                </a:lnTo>
                <a:lnTo>
                  <a:pt x="4796790" y="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6503AECF-4CA5-43F0-9AF3-EA4A72E46E38}"/>
              </a:ext>
            </a:extLst>
          </p:cNvPr>
          <p:cNvSpPr/>
          <p:nvPr userDrawn="1"/>
        </p:nvSpPr>
        <p:spPr>
          <a:xfrm>
            <a:off x="9669849" y="2606475"/>
            <a:ext cx="2522151" cy="1613919"/>
          </a:xfrm>
          <a:custGeom>
            <a:avLst/>
            <a:gdLst>
              <a:gd name="connsiteX0" fmla="*/ 1598930 w 2498725"/>
              <a:gd name="connsiteY0" fmla="*/ 0 h 1598929"/>
              <a:gd name="connsiteX1" fmla="*/ 0 w 2498725"/>
              <a:gd name="connsiteY1" fmla="*/ 1598930 h 1598929"/>
              <a:gd name="connsiteX2" fmla="*/ 2498725 w 2498725"/>
              <a:gd name="connsiteY2" fmla="*/ 1598930 h 1598929"/>
              <a:gd name="connsiteX3" fmla="*/ 2498725 w 2498725"/>
              <a:gd name="connsiteY3" fmla="*/ 0 h 159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725" h="1598929">
                <a:moveTo>
                  <a:pt x="1598930" y="0"/>
                </a:moveTo>
                <a:lnTo>
                  <a:pt x="0" y="1598930"/>
                </a:lnTo>
                <a:lnTo>
                  <a:pt x="2498725" y="1598930"/>
                </a:lnTo>
                <a:lnTo>
                  <a:pt x="2498725" y="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9F1000-9498-4503-8A1B-A9F2F74796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9594" y="302719"/>
            <a:ext cx="490772" cy="490772"/>
          </a:xfrm>
          <a:prstGeom prst="rect">
            <a:avLst/>
          </a:prstGeom>
        </p:spPr>
      </p:pic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9085AE4E-EB34-48C8-AEB3-FB178CC5D652}"/>
              </a:ext>
            </a:extLst>
          </p:cNvPr>
          <p:cNvSpPr/>
          <p:nvPr userDrawn="1"/>
        </p:nvSpPr>
        <p:spPr>
          <a:xfrm>
            <a:off x="6442012" y="1"/>
            <a:ext cx="1007294" cy="1007295"/>
          </a:xfrm>
          <a:custGeom>
            <a:avLst/>
            <a:gdLst>
              <a:gd name="connsiteX0" fmla="*/ 0 w 1007295"/>
              <a:gd name="connsiteY0" fmla="*/ 0 h 1007295"/>
              <a:gd name="connsiteX1" fmla="*/ 1007295 w 1007295"/>
              <a:gd name="connsiteY1" fmla="*/ 0 h 1007295"/>
              <a:gd name="connsiteX2" fmla="*/ 0 w 1007295"/>
              <a:gd name="connsiteY2" fmla="*/ 1007295 h 100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7295" h="1007295">
                <a:moveTo>
                  <a:pt x="0" y="0"/>
                </a:moveTo>
                <a:lnTo>
                  <a:pt x="1007295" y="0"/>
                </a:lnTo>
                <a:lnTo>
                  <a:pt x="0" y="1007295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86000">
                <a:schemeClr val="tx2">
                  <a:lumMod val="75000"/>
                </a:schemeClr>
              </a:gs>
            </a:gsLst>
            <a:lin ang="81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54C8E9FF-1179-4A71-BA7A-F9962932E8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96" y="3408221"/>
            <a:ext cx="12192000" cy="3449781"/>
          </a:xfrm>
          <a:custGeom>
            <a:avLst/>
            <a:gdLst>
              <a:gd name="connsiteX0" fmla="*/ 0 w 12192000"/>
              <a:gd name="connsiteY0" fmla="*/ 0 h 3449781"/>
              <a:gd name="connsiteX1" fmla="*/ 12192000 w 12192000"/>
              <a:gd name="connsiteY1" fmla="*/ 0 h 3449781"/>
              <a:gd name="connsiteX2" fmla="*/ 12192000 w 12192000"/>
              <a:gd name="connsiteY2" fmla="*/ 3449781 h 3449781"/>
              <a:gd name="connsiteX3" fmla="*/ 0 w 12192000"/>
              <a:gd name="connsiteY3" fmla="*/ 3449781 h 344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49781">
                <a:moveTo>
                  <a:pt x="0" y="0"/>
                </a:moveTo>
                <a:lnTo>
                  <a:pt x="12192000" y="0"/>
                </a:lnTo>
                <a:lnTo>
                  <a:pt x="12192000" y="3449781"/>
                </a:lnTo>
                <a:lnTo>
                  <a:pt x="0" y="34497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45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A9E75C1E-59FA-1141-88ED-C9DA5B5C20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4697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 с фото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A3E83BB-44FD-43C3-B5FD-B2DC1C2D4985}"/>
              </a:ext>
            </a:extLst>
          </p:cNvPr>
          <p:cNvSpPr/>
          <p:nvPr userDrawn="1"/>
        </p:nvSpPr>
        <p:spPr>
          <a:xfrm>
            <a:off x="-2" y="0"/>
            <a:ext cx="7294578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3818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4BFC336-5EDD-43A3-A172-69C55F21CC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94577" y="0"/>
            <a:ext cx="4897424" cy="68580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7036E895-99CC-4BCE-A997-EBA227FE1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30" y="2553606"/>
            <a:ext cx="6176427" cy="1929759"/>
          </a:xfrm>
        </p:spPr>
        <p:txBody>
          <a:bodyPr wrap="square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15" name="Текст 26">
            <a:extLst>
              <a:ext uri="{FF2B5EF4-FFF2-40B4-BE49-F238E27FC236}">
                <a16:creationId xmlns:a16="http://schemas.microsoft.com/office/drawing/2014/main" id="{9178C993-2B33-4D2D-A01C-29320624F1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427" y="5553610"/>
            <a:ext cx="2574924" cy="204800"/>
          </a:xfrm>
        </p:spPr>
        <p:txBody>
          <a:bodyPr anchor="ctr">
            <a:spAutoFit/>
          </a:bodyPr>
          <a:lstStyle>
            <a:lvl1pPr>
              <a:buNone/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331190" marR="0" lvl="0" indent="-33119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tabLst/>
              <a:defRPr/>
            </a:pPr>
            <a:r>
              <a:rPr lang="ru-RU" dirty="0"/>
              <a:t>ФИО спикера</a:t>
            </a:r>
          </a:p>
        </p:txBody>
      </p:sp>
      <p:sp>
        <p:nvSpPr>
          <p:cNvPr id="16" name="Текст 26">
            <a:extLst>
              <a:ext uri="{FF2B5EF4-FFF2-40B4-BE49-F238E27FC236}">
                <a16:creationId xmlns:a16="http://schemas.microsoft.com/office/drawing/2014/main" id="{618AF164-F755-4509-892D-5E791A82C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427" y="5892233"/>
            <a:ext cx="2574924" cy="204800"/>
          </a:xfrm>
        </p:spPr>
        <p:txBody>
          <a:bodyPr anchor="ctr">
            <a:spAutoFit/>
          </a:bodyPr>
          <a:lstStyle>
            <a:lvl1pPr>
              <a:buNone/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331190" marR="0" lvl="0" indent="-33119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tabLst/>
              <a:defRPr/>
            </a:pPr>
            <a:r>
              <a:rPr lang="ru-RU" dirty="0"/>
              <a:t>Дата мероприятия</a:t>
            </a:r>
          </a:p>
        </p:txBody>
      </p:sp>
      <p:sp>
        <p:nvSpPr>
          <p:cNvPr id="3" name="Graphic 17">
            <a:extLst>
              <a:ext uri="{FF2B5EF4-FFF2-40B4-BE49-F238E27FC236}">
                <a16:creationId xmlns:a16="http://schemas.microsoft.com/office/drawing/2014/main" id="{21860EE9-1D54-4890-BA25-82EEE1F55E4A}"/>
              </a:ext>
            </a:extLst>
          </p:cNvPr>
          <p:cNvSpPr/>
          <p:nvPr/>
        </p:nvSpPr>
        <p:spPr>
          <a:xfrm>
            <a:off x="426122" y="5552208"/>
            <a:ext cx="186948" cy="207619"/>
          </a:xfrm>
          <a:custGeom>
            <a:avLst/>
            <a:gdLst>
              <a:gd name="connsiteX0" fmla="*/ 162850 w 186947"/>
              <a:gd name="connsiteY0" fmla="*/ 160891 h 207619"/>
              <a:gd name="connsiteX1" fmla="*/ 124582 w 186947"/>
              <a:gd name="connsiteY1" fmla="*/ 160891 h 207619"/>
              <a:gd name="connsiteX2" fmla="*/ 124582 w 186947"/>
              <a:gd name="connsiteY2" fmla="*/ 137848 h 207619"/>
              <a:gd name="connsiteX3" fmla="*/ 145506 w 186947"/>
              <a:gd name="connsiteY3" fmla="*/ 127383 h 207619"/>
              <a:gd name="connsiteX4" fmla="*/ 145506 w 186947"/>
              <a:gd name="connsiteY4" fmla="*/ 16834 h 207619"/>
              <a:gd name="connsiteX5" fmla="*/ 120246 w 186947"/>
              <a:gd name="connsiteY5" fmla="*/ 0 h 207619"/>
              <a:gd name="connsiteX6" fmla="*/ 66621 w 186947"/>
              <a:gd name="connsiteY6" fmla="*/ 0 h 207619"/>
              <a:gd name="connsiteX7" fmla="*/ 41350 w 186947"/>
              <a:gd name="connsiteY7" fmla="*/ 16817 h 207619"/>
              <a:gd name="connsiteX8" fmla="*/ 41350 w 186947"/>
              <a:gd name="connsiteY8" fmla="*/ 127366 h 207619"/>
              <a:gd name="connsiteX9" fmla="*/ 62354 w 186947"/>
              <a:gd name="connsiteY9" fmla="*/ 137871 h 207619"/>
              <a:gd name="connsiteX10" fmla="*/ 62354 w 186947"/>
              <a:gd name="connsiteY10" fmla="*/ 160874 h 207619"/>
              <a:gd name="connsiteX11" fmla="*/ 24223 w 186947"/>
              <a:gd name="connsiteY11" fmla="*/ 160874 h 207619"/>
              <a:gd name="connsiteX12" fmla="*/ 0 w 186947"/>
              <a:gd name="connsiteY12" fmla="*/ 179072 h 207619"/>
              <a:gd name="connsiteX13" fmla="*/ 0 w 186947"/>
              <a:gd name="connsiteY13" fmla="*/ 207620 h 207619"/>
              <a:gd name="connsiteX14" fmla="*/ 10385 w 186947"/>
              <a:gd name="connsiteY14" fmla="*/ 207620 h 207619"/>
              <a:gd name="connsiteX15" fmla="*/ 10385 w 186947"/>
              <a:gd name="connsiteY15" fmla="*/ 184261 h 207619"/>
              <a:gd name="connsiteX16" fmla="*/ 27689 w 186947"/>
              <a:gd name="connsiteY16" fmla="*/ 171276 h 207619"/>
              <a:gd name="connsiteX17" fmla="*/ 72750 w 186947"/>
              <a:gd name="connsiteY17" fmla="*/ 171276 h 207619"/>
              <a:gd name="connsiteX18" fmla="*/ 72750 w 186947"/>
              <a:gd name="connsiteY18" fmla="*/ 143083 h 207619"/>
              <a:gd name="connsiteX19" fmla="*/ 81394 w 186947"/>
              <a:gd name="connsiteY19" fmla="*/ 147402 h 207619"/>
              <a:gd name="connsiteX20" fmla="*/ 105502 w 186947"/>
              <a:gd name="connsiteY20" fmla="*/ 147402 h 207619"/>
              <a:gd name="connsiteX21" fmla="*/ 114220 w 186947"/>
              <a:gd name="connsiteY21" fmla="*/ 143043 h 207619"/>
              <a:gd name="connsiteX22" fmla="*/ 114220 w 186947"/>
              <a:gd name="connsiteY22" fmla="*/ 171276 h 207619"/>
              <a:gd name="connsiteX23" fmla="*/ 159396 w 186947"/>
              <a:gd name="connsiteY23" fmla="*/ 171276 h 207619"/>
              <a:gd name="connsiteX24" fmla="*/ 176580 w 186947"/>
              <a:gd name="connsiteY24" fmla="*/ 184250 h 207619"/>
              <a:gd name="connsiteX25" fmla="*/ 176580 w 186947"/>
              <a:gd name="connsiteY25" fmla="*/ 197235 h 207619"/>
              <a:gd name="connsiteX26" fmla="*/ 20781 w 186947"/>
              <a:gd name="connsiteY26" fmla="*/ 197235 h 207619"/>
              <a:gd name="connsiteX27" fmla="*/ 20781 w 186947"/>
              <a:gd name="connsiteY27" fmla="*/ 207620 h 207619"/>
              <a:gd name="connsiteX28" fmla="*/ 186948 w 186947"/>
              <a:gd name="connsiteY28" fmla="*/ 207620 h 207619"/>
              <a:gd name="connsiteX29" fmla="*/ 186948 w 186947"/>
              <a:gd name="connsiteY29" fmla="*/ 179077 h 207619"/>
              <a:gd name="connsiteX30" fmla="*/ 103028 w 186947"/>
              <a:gd name="connsiteY30" fmla="*/ 137023 h 207619"/>
              <a:gd name="connsiteX31" fmla="*/ 83845 w 186947"/>
              <a:gd name="connsiteY31" fmla="*/ 137023 h 207619"/>
              <a:gd name="connsiteX32" fmla="*/ 51769 w 186947"/>
              <a:gd name="connsiteY32" fmla="*/ 120985 h 207619"/>
              <a:gd name="connsiteX33" fmla="*/ 51769 w 186947"/>
              <a:gd name="connsiteY33" fmla="*/ 22379 h 207619"/>
              <a:gd name="connsiteX34" fmla="*/ 69789 w 186947"/>
              <a:gd name="connsiteY34" fmla="*/ 10350 h 207619"/>
              <a:gd name="connsiteX35" fmla="*/ 117130 w 186947"/>
              <a:gd name="connsiteY35" fmla="*/ 10350 h 207619"/>
              <a:gd name="connsiteX36" fmla="*/ 135150 w 186947"/>
              <a:gd name="connsiteY36" fmla="*/ 22379 h 207619"/>
              <a:gd name="connsiteX37" fmla="*/ 135150 w 186947"/>
              <a:gd name="connsiteY37" fmla="*/ 120985 h 20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947" h="207619">
                <a:moveTo>
                  <a:pt x="162850" y="160891"/>
                </a:moveTo>
                <a:lnTo>
                  <a:pt x="124582" y="160891"/>
                </a:lnTo>
                <a:lnTo>
                  <a:pt x="124582" y="137848"/>
                </a:lnTo>
                <a:lnTo>
                  <a:pt x="145506" y="127383"/>
                </a:lnTo>
                <a:lnTo>
                  <a:pt x="145506" y="16834"/>
                </a:lnTo>
                <a:lnTo>
                  <a:pt x="120246" y="0"/>
                </a:lnTo>
                <a:lnTo>
                  <a:pt x="66621" y="0"/>
                </a:lnTo>
                <a:lnTo>
                  <a:pt x="41350" y="16817"/>
                </a:lnTo>
                <a:lnTo>
                  <a:pt x="41350" y="127366"/>
                </a:lnTo>
                <a:lnTo>
                  <a:pt x="62354" y="137871"/>
                </a:lnTo>
                <a:lnTo>
                  <a:pt x="62354" y="160874"/>
                </a:lnTo>
                <a:lnTo>
                  <a:pt x="24223" y="160874"/>
                </a:lnTo>
                <a:lnTo>
                  <a:pt x="0" y="179072"/>
                </a:lnTo>
                <a:lnTo>
                  <a:pt x="0" y="207620"/>
                </a:lnTo>
                <a:lnTo>
                  <a:pt x="10385" y="207620"/>
                </a:lnTo>
                <a:lnTo>
                  <a:pt x="10385" y="184261"/>
                </a:lnTo>
                <a:lnTo>
                  <a:pt x="27689" y="171276"/>
                </a:lnTo>
                <a:lnTo>
                  <a:pt x="72750" y="171276"/>
                </a:lnTo>
                <a:lnTo>
                  <a:pt x="72750" y="143083"/>
                </a:lnTo>
                <a:lnTo>
                  <a:pt x="81394" y="147402"/>
                </a:lnTo>
                <a:lnTo>
                  <a:pt x="105502" y="147402"/>
                </a:lnTo>
                <a:lnTo>
                  <a:pt x="114220" y="143043"/>
                </a:lnTo>
                <a:lnTo>
                  <a:pt x="114220" y="171276"/>
                </a:lnTo>
                <a:lnTo>
                  <a:pt x="159396" y="171276"/>
                </a:lnTo>
                <a:lnTo>
                  <a:pt x="176580" y="184250"/>
                </a:lnTo>
                <a:lnTo>
                  <a:pt x="176580" y="197235"/>
                </a:lnTo>
                <a:lnTo>
                  <a:pt x="20781" y="197235"/>
                </a:lnTo>
                <a:lnTo>
                  <a:pt x="20781" y="207620"/>
                </a:lnTo>
                <a:lnTo>
                  <a:pt x="186948" y="207620"/>
                </a:lnTo>
                <a:lnTo>
                  <a:pt x="186948" y="179077"/>
                </a:lnTo>
                <a:close/>
                <a:moveTo>
                  <a:pt x="103028" y="137023"/>
                </a:moveTo>
                <a:lnTo>
                  <a:pt x="83845" y="137023"/>
                </a:lnTo>
                <a:lnTo>
                  <a:pt x="51769" y="120985"/>
                </a:lnTo>
                <a:lnTo>
                  <a:pt x="51769" y="22379"/>
                </a:lnTo>
                <a:lnTo>
                  <a:pt x="69789" y="10350"/>
                </a:lnTo>
                <a:lnTo>
                  <a:pt x="117130" y="10350"/>
                </a:lnTo>
                <a:lnTo>
                  <a:pt x="135150" y="22379"/>
                </a:lnTo>
                <a:lnTo>
                  <a:pt x="135150" y="120985"/>
                </a:lnTo>
                <a:close/>
              </a:path>
            </a:pathLst>
          </a:custGeom>
          <a:solidFill>
            <a:srgbClr val="FFFFFF"/>
          </a:solidFill>
          <a:ln w="56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grpSp>
        <p:nvGrpSpPr>
          <p:cNvPr id="5" name="Graphic 5">
            <a:extLst>
              <a:ext uri="{FF2B5EF4-FFF2-40B4-BE49-F238E27FC236}">
                <a16:creationId xmlns:a16="http://schemas.microsoft.com/office/drawing/2014/main" id="{940A7D6B-F4CD-4576-86E4-E1C99C335543}"/>
              </a:ext>
            </a:extLst>
          </p:cNvPr>
          <p:cNvGrpSpPr/>
          <p:nvPr/>
        </p:nvGrpSpPr>
        <p:grpSpPr>
          <a:xfrm>
            <a:off x="423153" y="5898188"/>
            <a:ext cx="192624" cy="192624"/>
            <a:chOff x="423152" y="5898188"/>
            <a:chExt cx="192624" cy="192624"/>
          </a:xfrm>
          <a:solidFill>
            <a:srgbClr val="FFFFFF"/>
          </a:solidFill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C17ABBDE-9098-4E13-93C4-6EA0D26307C6}"/>
                </a:ext>
              </a:extLst>
            </p:cNvPr>
            <p:cNvSpPr/>
            <p:nvPr/>
          </p:nvSpPr>
          <p:spPr>
            <a:xfrm>
              <a:off x="423152" y="5898188"/>
              <a:ext cx="192624" cy="192624"/>
            </a:xfrm>
            <a:custGeom>
              <a:avLst/>
              <a:gdLst>
                <a:gd name="connsiteX0" fmla="*/ 158935 w 192624"/>
                <a:gd name="connsiteY0" fmla="*/ 9193 h 192624"/>
                <a:gd name="connsiteX1" fmla="*/ 158935 w 192624"/>
                <a:gd name="connsiteY1" fmla="*/ 0 h 192624"/>
                <a:gd name="connsiteX2" fmla="*/ 149317 w 192624"/>
                <a:gd name="connsiteY2" fmla="*/ 0 h 192624"/>
                <a:gd name="connsiteX3" fmla="*/ 149317 w 192624"/>
                <a:gd name="connsiteY3" fmla="*/ 9193 h 192624"/>
                <a:gd name="connsiteX4" fmla="*/ 130081 w 192624"/>
                <a:gd name="connsiteY4" fmla="*/ 9193 h 192624"/>
                <a:gd name="connsiteX5" fmla="*/ 130081 w 192624"/>
                <a:gd name="connsiteY5" fmla="*/ 0 h 192624"/>
                <a:gd name="connsiteX6" fmla="*/ 120463 w 192624"/>
                <a:gd name="connsiteY6" fmla="*/ 0 h 192624"/>
                <a:gd name="connsiteX7" fmla="*/ 120463 w 192624"/>
                <a:gd name="connsiteY7" fmla="*/ 9193 h 192624"/>
                <a:gd name="connsiteX8" fmla="*/ 101227 w 192624"/>
                <a:gd name="connsiteY8" fmla="*/ 9193 h 192624"/>
                <a:gd name="connsiteX9" fmla="*/ 101227 w 192624"/>
                <a:gd name="connsiteY9" fmla="*/ 0 h 192624"/>
                <a:gd name="connsiteX10" fmla="*/ 91609 w 192624"/>
                <a:gd name="connsiteY10" fmla="*/ 0 h 192624"/>
                <a:gd name="connsiteX11" fmla="*/ 91609 w 192624"/>
                <a:gd name="connsiteY11" fmla="*/ 9193 h 192624"/>
                <a:gd name="connsiteX12" fmla="*/ 72374 w 192624"/>
                <a:gd name="connsiteY12" fmla="*/ 9193 h 192624"/>
                <a:gd name="connsiteX13" fmla="*/ 72374 w 192624"/>
                <a:gd name="connsiteY13" fmla="*/ 0 h 192624"/>
                <a:gd name="connsiteX14" fmla="*/ 62756 w 192624"/>
                <a:gd name="connsiteY14" fmla="*/ 0 h 192624"/>
                <a:gd name="connsiteX15" fmla="*/ 62756 w 192624"/>
                <a:gd name="connsiteY15" fmla="*/ 9193 h 192624"/>
                <a:gd name="connsiteX16" fmla="*/ 43360 w 192624"/>
                <a:gd name="connsiteY16" fmla="*/ 9193 h 192624"/>
                <a:gd name="connsiteX17" fmla="*/ 43360 w 192624"/>
                <a:gd name="connsiteY17" fmla="*/ 0 h 192624"/>
                <a:gd name="connsiteX18" fmla="*/ 33689 w 192624"/>
                <a:gd name="connsiteY18" fmla="*/ 0 h 192624"/>
                <a:gd name="connsiteX19" fmla="*/ 33689 w 192624"/>
                <a:gd name="connsiteY19" fmla="*/ 9193 h 192624"/>
                <a:gd name="connsiteX20" fmla="*/ 0 w 192624"/>
                <a:gd name="connsiteY20" fmla="*/ 9193 h 192624"/>
                <a:gd name="connsiteX21" fmla="*/ 0 w 192624"/>
                <a:gd name="connsiteY21" fmla="*/ 48143 h 192624"/>
                <a:gd name="connsiteX22" fmla="*/ 0 w 192624"/>
                <a:gd name="connsiteY22" fmla="*/ 57761 h 192624"/>
                <a:gd name="connsiteX23" fmla="*/ 0 w 192624"/>
                <a:gd name="connsiteY23" fmla="*/ 192624 h 192624"/>
                <a:gd name="connsiteX24" fmla="*/ 131994 w 192624"/>
                <a:gd name="connsiteY24" fmla="*/ 192624 h 192624"/>
                <a:gd name="connsiteX25" fmla="*/ 192624 w 192624"/>
                <a:gd name="connsiteY25" fmla="*/ 131994 h 192624"/>
                <a:gd name="connsiteX26" fmla="*/ 192624 w 192624"/>
                <a:gd name="connsiteY26" fmla="*/ 125193 h 192624"/>
                <a:gd name="connsiteX27" fmla="*/ 183006 w 192624"/>
                <a:gd name="connsiteY27" fmla="*/ 125193 h 192624"/>
                <a:gd name="connsiteX28" fmla="*/ 183006 w 192624"/>
                <a:gd name="connsiteY28" fmla="*/ 125193 h 192624"/>
                <a:gd name="connsiteX29" fmla="*/ 142569 w 192624"/>
                <a:gd name="connsiteY29" fmla="*/ 125193 h 192624"/>
                <a:gd name="connsiteX30" fmla="*/ 125246 w 192624"/>
                <a:gd name="connsiteY30" fmla="*/ 142462 h 192624"/>
                <a:gd name="connsiteX31" fmla="*/ 125246 w 192624"/>
                <a:gd name="connsiteY31" fmla="*/ 183006 h 192624"/>
                <a:gd name="connsiteX32" fmla="*/ 9618 w 192624"/>
                <a:gd name="connsiteY32" fmla="*/ 183006 h 192624"/>
                <a:gd name="connsiteX33" fmla="*/ 9618 w 192624"/>
                <a:gd name="connsiteY33" fmla="*/ 57761 h 192624"/>
                <a:gd name="connsiteX34" fmla="*/ 182953 w 192624"/>
                <a:gd name="connsiteY34" fmla="*/ 57761 h 192624"/>
                <a:gd name="connsiteX35" fmla="*/ 182953 w 192624"/>
                <a:gd name="connsiteY35" fmla="*/ 115521 h 192624"/>
                <a:gd name="connsiteX36" fmla="*/ 192571 w 192624"/>
                <a:gd name="connsiteY36" fmla="*/ 115521 h 192624"/>
                <a:gd name="connsiteX37" fmla="*/ 192571 w 192624"/>
                <a:gd name="connsiteY37" fmla="*/ 57761 h 192624"/>
                <a:gd name="connsiteX38" fmla="*/ 192571 w 192624"/>
                <a:gd name="connsiteY38" fmla="*/ 48143 h 192624"/>
                <a:gd name="connsiteX39" fmla="*/ 192571 w 192624"/>
                <a:gd name="connsiteY39" fmla="*/ 9193 h 192624"/>
                <a:gd name="connsiteX40" fmla="*/ 158935 w 192624"/>
                <a:gd name="connsiteY40" fmla="*/ 9193 h 192624"/>
                <a:gd name="connsiteX41" fmla="*/ 146554 w 192624"/>
                <a:gd name="connsiteY41" fmla="*/ 134810 h 192624"/>
                <a:gd name="connsiteX42" fmla="*/ 176205 w 192624"/>
                <a:gd name="connsiteY42" fmla="*/ 134810 h 192624"/>
                <a:gd name="connsiteX43" fmla="*/ 134864 w 192624"/>
                <a:gd name="connsiteY43" fmla="*/ 176152 h 192624"/>
                <a:gd name="connsiteX44" fmla="*/ 134864 w 192624"/>
                <a:gd name="connsiteY44" fmla="*/ 146448 h 192624"/>
                <a:gd name="connsiteX45" fmla="*/ 146554 w 192624"/>
                <a:gd name="connsiteY45" fmla="*/ 134810 h 192624"/>
                <a:gd name="connsiteX46" fmla="*/ 9618 w 192624"/>
                <a:gd name="connsiteY46" fmla="*/ 48143 h 192624"/>
                <a:gd name="connsiteX47" fmla="*/ 9618 w 192624"/>
                <a:gd name="connsiteY47" fmla="*/ 18811 h 192624"/>
                <a:gd name="connsiteX48" fmla="*/ 33689 w 192624"/>
                <a:gd name="connsiteY48" fmla="*/ 18811 h 192624"/>
                <a:gd name="connsiteX49" fmla="*/ 33689 w 192624"/>
                <a:gd name="connsiteY49" fmla="*/ 33689 h 192624"/>
                <a:gd name="connsiteX50" fmla="*/ 43307 w 192624"/>
                <a:gd name="connsiteY50" fmla="*/ 33689 h 192624"/>
                <a:gd name="connsiteX51" fmla="*/ 43307 w 192624"/>
                <a:gd name="connsiteY51" fmla="*/ 18811 h 192624"/>
                <a:gd name="connsiteX52" fmla="*/ 62543 w 192624"/>
                <a:gd name="connsiteY52" fmla="*/ 18811 h 192624"/>
                <a:gd name="connsiteX53" fmla="*/ 62543 w 192624"/>
                <a:gd name="connsiteY53" fmla="*/ 33689 h 192624"/>
                <a:gd name="connsiteX54" fmla="*/ 72161 w 192624"/>
                <a:gd name="connsiteY54" fmla="*/ 33689 h 192624"/>
                <a:gd name="connsiteX55" fmla="*/ 72161 w 192624"/>
                <a:gd name="connsiteY55" fmla="*/ 18811 h 192624"/>
                <a:gd name="connsiteX56" fmla="*/ 91397 w 192624"/>
                <a:gd name="connsiteY56" fmla="*/ 18811 h 192624"/>
                <a:gd name="connsiteX57" fmla="*/ 91397 w 192624"/>
                <a:gd name="connsiteY57" fmla="*/ 33689 h 192624"/>
                <a:gd name="connsiteX58" fmla="*/ 101015 w 192624"/>
                <a:gd name="connsiteY58" fmla="*/ 33689 h 192624"/>
                <a:gd name="connsiteX59" fmla="*/ 101015 w 192624"/>
                <a:gd name="connsiteY59" fmla="*/ 18811 h 192624"/>
                <a:gd name="connsiteX60" fmla="*/ 120251 w 192624"/>
                <a:gd name="connsiteY60" fmla="*/ 18811 h 192624"/>
                <a:gd name="connsiteX61" fmla="*/ 120251 w 192624"/>
                <a:gd name="connsiteY61" fmla="*/ 33689 h 192624"/>
                <a:gd name="connsiteX62" fmla="*/ 129869 w 192624"/>
                <a:gd name="connsiteY62" fmla="*/ 33689 h 192624"/>
                <a:gd name="connsiteX63" fmla="*/ 129869 w 192624"/>
                <a:gd name="connsiteY63" fmla="*/ 18811 h 192624"/>
                <a:gd name="connsiteX64" fmla="*/ 149105 w 192624"/>
                <a:gd name="connsiteY64" fmla="*/ 18811 h 192624"/>
                <a:gd name="connsiteX65" fmla="*/ 149105 w 192624"/>
                <a:gd name="connsiteY65" fmla="*/ 33689 h 192624"/>
                <a:gd name="connsiteX66" fmla="*/ 158722 w 192624"/>
                <a:gd name="connsiteY66" fmla="*/ 33689 h 192624"/>
                <a:gd name="connsiteX67" fmla="*/ 158722 w 192624"/>
                <a:gd name="connsiteY67" fmla="*/ 18811 h 192624"/>
                <a:gd name="connsiteX68" fmla="*/ 182794 w 192624"/>
                <a:gd name="connsiteY68" fmla="*/ 18811 h 192624"/>
                <a:gd name="connsiteX69" fmla="*/ 182794 w 192624"/>
                <a:gd name="connsiteY69" fmla="*/ 48143 h 192624"/>
                <a:gd name="connsiteX70" fmla="*/ 9618 w 192624"/>
                <a:gd name="connsiteY70" fmla="*/ 48143 h 19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92624" h="192624">
                  <a:moveTo>
                    <a:pt x="158935" y="9193"/>
                  </a:moveTo>
                  <a:lnTo>
                    <a:pt x="158935" y="0"/>
                  </a:lnTo>
                  <a:lnTo>
                    <a:pt x="149317" y="0"/>
                  </a:lnTo>
                  <a:lnTo>
                    <a:pt x="149317" y="9193"/>
                  </a:lnTo>
                  <a:lnTo>
                    <a:pt x="130081" y="9193"/>
                  </a:lnTo>
                  <a:lnTo>
                    <a:pt x="130081" y="0"/>
                  </a:lnTo>
                  <a:lnTo>
                    <a:pt x="120463" y="0"/>
                  </a:lnTo>
                  <a:lnTo>
                    <a:pt x="120463" y="9193"/>
                  </a:lnTo>
                  <a:lnTo>
                    <a:pt x="101227" y="9193"/>
                  </a:lnTo>
                  <a:lnTo>
                    <a:pt x="101227" y="0"/>
                  </a:lnTo>
                  <a:lnTo>
                    <a:pt x="91609" y="0"/>
                  </a:lnTo>
                  <a:lnTo>
                    <a:pt x="91609" y="9193"/>
                  </a:lnTo>
                  <a:lnTo>
                    <a:pt x="72374" y="9193"/>
                  </a:lnTo>
                  <a:lnTo>
                    <a:pt x="72374" y="0"/>
                  </a:lnTo>
                  <a:lnTo>
                    <a:pt x="62756" y="0"/>
                  </a:lnTo>
                  <a:lnTo>
                    <a:pt x="62756" y="9193"/>
                  </a:lnTo>
                  <a:lnTo>
                    <a:pt x="43360" y="9193"/>
                  </a:lnTo>
                  <a:lnTo>
                    <a:pt x="43360" y="0"/>
                  </a:lnTo>
                  <a:lnTo>
                    <a:pt x="33689" y="0"/>
                  </a:lnTo>
                  <a:lnTo>
                    <a:pt x="33689" y="9193"/>
                  </a:lnTo>
                  <a:lnTo>
                    <a:pt x="0" y="9193"/>
                  </a:lnTo>
                  <a:lnTo>
                    <a:pt x="0" y="48143"/>
                  </a:lnTo>
                  <a:lnTo>
                    <a:pt x="0" y="57761"/>
                  </a:lnTo>
                  <a:lnTo>
                    <a:pt x="0" y="192624"/>
                  </a:lnTo>
                  <a:lnTo>
                    <a:pt x="131994" y="192624"/>
                  </a:lnTo>
                  <a:lnTo>
                    <a:pt x="192624" y="131994"/>
                  </a:lnTo>
                  <a:lnTo>
                    <a:pt x="192624" y="125193"/>
                  </a:lnTo>
                  <a:lnTo>
                    <a:pt x="183006" y="125193"/>
                  </a:lnTo>
                  <a:lnTo>
                    <a:pt x="183006" y="125193"/>
                  </a:lnTo>
                  <a:lnTo>
                    <a:pt x="142569" y="125193"/>
                  </a:lnTo>
                  <a:lnTo>
                    <a:pt x="125246" y="142462"/>
                  </a:lnTo>
                  <a:lnTo>
                    <a:pt x="125246" y="183006"/>
                  </a:lnTo>
                  <a:lnTo>
                    <a:pt x="9618" y="183006"/>
                  </a:lnTo>
                  <a:lnTo>
                    <a:pt x="9618" y="57761"/>
                  </a:lnTo>
                  <a:lnTo>
                    <a:pt x="182953" y="57761"/>
                  </a:lnTo>
                  <a:lnTo>
                    <a:pt x="182953" y="115521"/>
                  </a:lnTo>
                  <a:lnTo>
                    <a:pt x="192571" y="115521"/>
                  </a:lnTo>
                  <a:lnTo>
                    <a:pt x="192571" y="57761"/>
                  </a:lnTo>
                  <a:lnTo>
                    <a:pt x="192571" y="48143"/>
                  </a:lnTo>
                  <a:lnTo>
                    <a:pt x="192571" y="9193"/>
                  </a:lnTo>
                  <a:lnTo>
                    <a:pt x="158935" y="9193"/>
                  </a:lnTo>
                  <a:close/>
                  <a:moveTo>
                    <a:pt x="146554" y="134810"/>
                  </a:moveTo>
                  <a:lnTo>
                    <a:pt x="176205" y="134810"/>
                  </a:lnTo>
                  <a:lnTo>
                    <a:pt x="134864" y="176152"/>
                  </a:lnTo>
                  <a:lnTo>
                    <a:pt x="134864" y="146448"/>
                  </a:lnTo>
                  <a:lnTo>
                    <a:pt x="146554" y="134810"/>
                  </a:lnTo>
                  <a:close/>
                  <a:moveTo>
                    <a:pt x="9618" y="48143"/>
                  </a:moveTo>
                  <a:lnTo>
                    <a:pt x="9618" y="18811"/>
                  </a:lnTo>
                  <a:lnTo>
                    <a:pt x="33689" y="18811"/>
                  </a:lnTo>
                  <a:lnTo>
                    <a:pt x="33689" y="33689"/>
                  </a:lnTo>
                  <a:lnTo>
                    <a:pt x="43307" y="33689"/>
                  </a:lnTo>
                  <a:lnTo>
                    <a:pt x="43307" y="18811"/>
                  </a:lnTo>
                  <a:lnTo>
                    <a:pt x="62543" y="18811"/>
                  </a:lnTo>
                  <a:lnTo>
                    <a:pt x="62543" y="33689"/>
                  </a:lnTo>
                  <a:lnTo>
                    <a:pt x="72161" y="33689"/>
                  </a:lnTo>
                  <a:lnTo>
                    <a:pt x="72161" y="18811"/>
                  </a:lnTo>
                  <a:lnTo>
                    <a:pt x="91397" y="18811"/>
                  </a:lnTo>
                  <a:lnTo>
                    <a:pt x="91397" y="33689"/>
                  </a:lnTo>
                  <a:lnTo>
                    <a:pt x="101015" y="33689"/>
                  </a:lnTo>
                  <a:lnTo>
                    <a:pt x="101015" y="18811"/>
                  </a:lnTo>
                  <a:lnTo>
                    <a:pt x="120251" y="18811"/>
                  </a:lnTo>
                  <a:lnTo>
                    <a:pt x="120251" y="33689"/>
                  </a:lnTo>
                  <a:lnTo>
                    <a:pt x="129869" y="33689"/>
                  </a:lnTo>
                  <a:lnTo>
                    <a:pt x="129869" y="18811"/>
                  </a:lnTo>
                  <a:lnTo>
                    <a:pt x="149105" y="18811"/>
                  </a:lnTo>
                  <a:lnTo>
                    <a:pt x="149105" y="33689"/>
                  </a:lnTo>
                  <a:lnTo>
                    <a:pt x="158722" y="33689"/>
                  </a:lnTo>
                  <a:lnTo>
                    <a:pt x="158722" y="18811"/>
                  </a:lnTo>
                  <a:lnTo>
                    <a:pt x="182794" y="18811"/>
                  </a:lnTo>
                  <a:lnTo>
                    <a:pt x="182794" y="48143"/>
                  </a:lnTo>
                  <a:lnTo>
                    <a:pt x="9618" y="48143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66A9EE89-8C3A-423A-ABDC-D8800BA31A96}"/>
                </a:ext>
              </a:extLst>
            </p:cNvPr>
            <p:cNvSpPr/>
            <p:nvPr/>
          </p:nvSpPr>
          <p:spPr>
            <a:xfrm>
              <a:off x="452058" y="5975237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18 w 38524"/>
                <a:gd name="connsiteY6" fmla="*/ 28907 h 38524"/>
                <a:gd name="connsiteX7" fmla="*/ 9618 w 38524"/>
                <a:gd name="connsiteY7" fmla="*/ 9671 h 38524"/>
                <a:gd name="connsiteX8" fmla="*/ 28854 w 38524"/>
                <a:gd name="connsiteY8" fmla="*/ 9671 h 38524"/>
                <a:gd name="connsiteX9" fmla="*/ 28854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18" y="28907"/>
                  </a:lnTo>
                  <a:lnTo>
                    <a:pt x="9618" y="9671"/>
                  </a:lnTo>
                  <a:lnTo>
                    <a:pt x="28854" y="9671"/>
                  </a:lnTo>
                  <a:lnTo>
                    <a:pt x="28854" y="28907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735B3712-F974-4981-9980-5F3243B30584}"/>
                </a:ext>
              </a:extLst>
            </p:cNvPr>
            <p:cNvSpPr/>
            <p:nvPr/>
          </p:nvSpPr>
          <p:spPr>
            <a:xfrm>
              <a:off x="500201" y="5975237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71 w 38524"/>
                <a:gd name="connsiteY6" fmla="*/ 28907 h 38524"/>
                <a:gd name="connsiteX7" fmla="*/ 9671 w 38524"/>
                <a:gd name="connsiteY7" fmla="*/ 9671 h 38524"/>
                <a:gd name="connsiteX8" fmla="*/ 28907 w 38524"/>
                <a:gd name="connsiteY8" fmla="*/ 9671 h 38524"/>
                <a:gd name="connsiteX9" fmla="*/ 28907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71" y="28907"/>
                  </a:lnTo>
                  <a:lnTo>
                    <a:pt x="9671" y="9671"/>
                  </a:lnTo>
                  <a:lnTo>
                    <a:pt x="28907" y="9671"/>
                  </a:lnTo>
                  <a:lnTo>
                    <a:pt x="28907" y="28907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1095F3B0-1BD1-4667-87B5-A35C4D41C253}"/>
                </a:ext>
              </a:extLst>
            </p:cNvPr>
            <p:cNvSpPr/>
            <p:nvPr/>
          </p:nvSpPr>
          <p:spPr>
            <a:xfrm>
              <a:off x="548344" y="5975237"/>
              <a:ext cx="38524" cy="38524"/>
            </a:xfrm>
            <a:custGeom>
              <a:avLst/>
              <a:gdLst>
                <a:gd name="connsiteX0" fmla="*/ 38525 w 38524"/>
                <a:gd name="connsiteY0" fmla="*/ 38525 h 38524"/>
                <a:gd name="connsiteX1" fmla="*/ 38525 w 38524"/>
                <a:gd name="connsiteY1" fmla="*/ 0 h 38524"/>
                <a:gd name="connsiteX2" fmla="*/ 0 w 38524"/>
                <a:gd name="connsiteY2" fmla="*/ 0 h 38524"/>
                <a:gd name="connsiteX3" fmla="*/ 0 w 38524"/>
                <a:gd name="connsiteY3" fmla="*/ 38525 h 38524"/>
                <a:gd name="connsiteX4" fmla="*/ 38525 w 38524"/>
                <a:gd name="connsiteY4" fmla="*/ 38525 h 38524"/>
                <a:gd name="connsiteX5" fmla="*/ 9671 w 38524"/>
                <a:gd name="connsiteY5" fmla="*/ 9618 h 38524"/>
                <a:gd name="connsiteX6" fmla="*/ 28907 w 38524"/>
                <a:gd name="connsiteY6" fmla="*/ 9618 h 38524"/>
                <a:gd name="connsiteX7" fmla="*/ 28907 w 38524"/>
                <a:gd name="connsiteY7" fmla="*/ 28854 h 38524"/>
                <a:gd name="connsiteX8" fmla="*/ 9671 w 38524"/>
                <a:gd name="connsiteY8" fmla="*/ 28854 h 38524"/>
                <a:gd name="connsiteX9" fmla="*/ 9671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38525"/>
                  </a:move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close/>
                  <a:moveTo>
                    <a:pt x="9671" y="9618"/>
                  </a:moveTo>
                  <a:lnTo>
                    <a:pt x="28907" y="9618"/>
                  </a:lnTo>
                  <a:lnTo>
                    <a:pt x="28907" y="28854"/>
                  </a:lnTo>
                  <a:lnTo>
                    <a:pt x="9671" y="28854"/>
                  </a:lnTo>
                  <a:lnTo>
                    <a:pt x="9671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9C5A9DE7-A60C-4196-AC48-B355C45E6A0E}"/>
                </a:ext>
              </a:extLst>
            </p:cNvPr>
            <p:cNvSpPr/>
            <p:nvPr/>
          </p:nvSpPr>
          <p:spPr>
            <a:xfrm>
              <a:off x="452058" y="6023380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2F4691E6-C1B7-4BC9-B963-6B9B0123D370}"/>
                </a:ext>
              </a:extLst>
            </p:cNvPr>
            <p:cNvSpPr/>
            <p:nvPr/>
          </p:nvSpPr>
          <p:spPr>
            <a:xfrm>
              <a:off x="500201" y="6023380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grpSp>
        <p:nvGrpSpPr>
          <p:cNvPr id="20" name="Рисунок 3">
            <a:extLst>
              <a:ext uri="{FF2B5EF4-FFF2-40B4-BE49-F238E27FC236}">
                <a16:creationId xmlns:a16="http://schemas.microsoft.com/office/drawing/2014/main" id="{2F2F4649-E113-46A2-A922-0AB402B79B71}"/>
              </a:ext>
            </a:extLst>
          </p:cNvPr>
          <p:cNvGrpSpPr/>
          <p:nvPr userDrawn="1"/>
        </p:nvGrpSpPr>
        <p:grpSpPr>
          <a:xfrm>
            <a:off x="408720" y="765778"/>
            <a:ext cx="2914972" cy="907888"/>
            <a:chOff x="2690812" y="2366100"/>
            <a:chExt cx="6807279" cy="2120173"/>
          </a:xfrm>
          <a:solidFill>
            <a:schemeClr val="bg1"/>
          </a:solidFill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A6F896AC-7B12-408D-B367-3BC24C6C6163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FB8E6E6E-A511-486E-97E5-EFDF6C0A3497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</p:spTree>
    <p:extLst>
      <p:ext uri="{BB962C8B-B14F-4D97-AF65-F5344CB8AC3E}">
        <p14:creationId xmlns:p14="http://schemas.microsoft.com/office/powerpoint/2010/main" val="21136372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 с паттерном и фото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A3E83BB-44FD-43C3-B5FD-B2DC1C2D4985}"/>
              </a:ext>
            </a:extLst>
          </p:cNvPr>
          <p:cNvSpPr/>
          <p:nvPr userDrawn="1"/>
        </p:nvSpPr>
        <p:spPr>
          <a:xfrm>
            <a:off x="-2" y="0"/>
            <a:ext cx="7294578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3818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2" name="Полилиния: фигура 111">
            <a:extLst>
              <a:ext uri="{FF2B5EF4-FFF2-40B4-BE49-F238E27FC236}">
                <a16:creationId xmlns:a16="http://schemas.microsoft.com/office/drawing/2014/main" id="{1C442878-F4C2-4530-A4A9-D1022633EE6F}"/>
              </a:ext>
            </a:extLst>
          </p:cNvPr>
          <p:cNvSpPr/>
          <p:nvPr/>
        </p:nvSpPr>
        <p:spPr>
          <a:xfrm>
            <a:off x="1059120" y="0"/>
            <a:ext cx="640800" cy="4919628"/>
          </a:xfrm>
          <a:custGeom>
            <a:avLst/>
            <a:gdLst>
              <a:gd name="connsiteX0" fmla="*/ 0 w 640800"/>
              <a:gd name="connsiteY0" fmla="*/ 0 h 4919628"/>
              <a:gd name="connsiteX1" fmla="*/ 625208 w 640800"/>
              <a:gd name="connsiteY1" fmla="*/ 0 h 4919628"/>
              <a:gd name="connsiteX2" fmla="*/ 640800 w 640800"/>
              <a:gd name="connsiteY2" fmla="*/ 0 h 4919628"/>
              <a:gd name="connsiteX3" fmla="*/ 640800 w 640800"/>
              <a:gd name="connsiteY3" fmla="*/ 914400 h 4919628"/>
              <a:gd name="connsiteX4" fmla="*/ 639537 w 640800"/>
              <a:gd name="connsiteY4" fmla="*/ 914400 h 4919628"/>
              <a:gd name="connsiteX5" fmla="*/ 639537 w 640800"/>
              <a:gd name="connsiteY5" fmla="*/ 4280091 h 4919628"/>
              <a:gd name="connsiteX6" fmla="*/ 0 w 640800"/>
              <a:gd name="connsiteY6" fmla="*/ 4919628 h 4919628"/>
              <a:gd name="connsiteX7" fmla="*/ 0 w 640800"/>
              <a:gd name="connsiteY7" fmla="*/ 914400 h 491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919628">
                <a:moveTo>
                  <a:pt x="0" y="0"/>
                </a:moveTo>
                <a:lnTo>
                  <a:pt x="625208" y="0"/>
                </a:lnTo>
                <a:lnTo>
                  <a:pt x="640800" y="0"/>
                </a:lnTo>
                <a:lnTo>
                  <a:pt x="640800" y="914400"/>
                </a:lnTo>
                <a:lnTo>
                  <a:pt x="639537" y="914400"/>
                </a:lnTo>
                <a:lnTo>
                  <a:pt x="639537" y="4280091"/>
                </a:lnTo>
                <a:lnTo>
                  <a:pt x="0" y="4919628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15" name="Полилиния: фигура 114">
            <a:extLst>
              <a:ext uri="{FF2B5EF4-FFF2-40B4-BE49-F238E27FC236}">
                <a16:creationId xmlns:a16="http://schemas.microsoft.com/office/drawing/2014/main" id="{1080C500-E1F3-41A1-859D-E9BB186C608F}"/>
              </a:ext>
            </a:extLst>
          </p:cNvPr>
          <p:cNvSpPr/>
          <p:nvPr/>
        </p:nvSpPr>
        <p:spPr>
          <a:xfrm>
            <a:off x="2337657" y="0"/>
            <a:ext cx="640800" cy="4706448"/>
          </a:xfrm>
          <a:custGeom>
            <a:avLst/>
            <a:gdLst>
              <a:gd name="connsiteX0" fmla="*/ 0 w 640800"/>
              <a:gd name="connsiteY0" fmla="*/ 0 h 4706448"/>
              <a:gd name="connsiteX1" fmla="*/ 640800 w 640800"/>
              <a:gd name="connsiteY1" fmla="*/ 0 h 4706448"/>
              <a:gd name="connsiteX2" fmla="*/ 640800 w 640800"/>
              <a:gd name="connsiteY2" fmla="*/ 228235 h 4706448"/>
              <a:gd name="connsiteX3" fmla="*/ 640800 w 640800"/>
              <a:gd name="connsiteY3" fmla="*/ 914399 h 4706448"/>
              <a:gd name="connsiteX4" fmla="*/ 640800 w 640800"/>
              <a:gd name="connsiteY4" fmla="*/ 4066911 h 4706448"/>
              <a:gd name="connsiteX5" fmla="*/ 535 w 640800"/>
              <a:gd name="connsiteY5" fmla="*/ 4706448 h 4706448"/>
              <a:gd name="connsiteX6" fmla="*/ 535 w 640800"/>
              <a:gd name="connsiteY6" fmla="*/ 914399 h 4706448"/>
              <a:gd name="connsiteX7" fmla="*/ 0 w 640800"/>
              <a:gd name="connsiteY7" fmla="*/ 914399 h 470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706448">
                <a:moveTo>
                  <a:pt x="0" y="0"/>
                </a:moveTo>
                <a:lnTo>
                  <a:pt x="640800" y="0"/>
                </a:lnTo>
                <a:lnTo>
                  <a:pt x="640800" y="228235"/>
                </a:lnTo>
                <a:lnTo>
                  <a:pt x="640800" y="914399"/>
                </a:lnTo>
                <a:lnTo>
                  <a:pt x="640800" y="4066911"/>
                </a:lnTo>
                <a:lnTo>
                  <a:pt x="535" y="4706448"/>
                </a:lnTo>
                <a:lnTo>
                  <a:pt x="535" y="914399"/>
                </a:lnTo>
                <a:lnTo>
                  <a:pt x="0" y="914399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18" name="Полилиния: фигура 117">
            <a:extLst>
              <a:ext uri="{FF2B5EF4-FFF2-40B4-BE49-F238E27FC236}">
                <a16:creationId xmlns:a16="http://schemas.microsoft.com/office/drawing/2014/main" id="{74A4B6E7-2238-4377-9F71-463F621D9F03}"/>
              </a:ext>
            </a:extLst>
          </p:cNvPr>
          <p:cNvSpPr/>
          <p:nvPr userDrawn="1"/>
        </p:nvSpPr>
        <p:spPr>
          <a:xfrm>
            <a:off x="3616731" y="0"/>
            <a:ext cx="640800" cy="4493268"/>
          </a:xfrm>
          <a:custGeom>
            <a:avLst/>
            <a:gdLst>
              <a:gd name="connsiteX0" fmla="*/ 0 w 640800"/>
              <a:gd name="connsiteY0" fmla="*/ 0 h 4493268"/>
              <a:gd name="connsiteX1" fmla="*/ 640800 w 640800"/>
              <a:gd name="connsiteY1" fmla="*/ 0 h 4493268"/>
              <a:gd name="connsiteX2" fmla="*/ 640800 w 640800"/>
              <a:gd name="connsiteY2" fmla="*/ 441413 h 4493268"/>
              <a:gd name="connsiteX3" fmla="*/ 640800 w 640800"/>
              <a:gd name="connsiteY3" fmla="*/ 914399 h 4493268"/>
              <a:gd name="connsiteX4" fmla="*/ 640800 w 640800"/>
              <a:gd name="connsiteY4" fmla="*/ 3853004 h 4493268"/>
              <a:gd name="connsiteX5" fmla="*/ 1263 w 640800"/>
              <a:gd name="connsiteY5" fmla="*/ 4493268 h 4493268"/>
              <a:gd name="connsiteX6" fmla="*/ 1263 w 640800"/>
              <a:gd name="connsiteY6" fmla="*/ 914399 h 4493268"/>
              <a:gd name="connsiteX7" fmla="*/ 0 w 640800"/>
              <a:gd name="connsiteY7" fmla="*/ 914399 h 449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493268">
                <a:moveTo>
                  <a:pt x="0" y="0"/>
                </a:moveTo>
                <a:lnTo>
                  <a:pt x="640800" y="0"/>
                </a:lnTo>
                <a:lnTo>
                  <a:pt x="640800" y="441413"/>
                </a:lnTo>
                <a:lnTo>
                  <a:pt x="640800" y="914399"/>
                </a:lnTo>
                <a:lnTo>
                  <a:pt x="640800" y="3853004"/>
                </a:lnTo>
                <a:lnTo>
                  <a:pt x="1263" y="4493268"/>
                </a:lnTo>
                <a:lnTo>
                  <a:pt x="1263" y="914399"/>
                </a:lnTo>
                <a:lnTo>
                  <a:pt x="0" y="91439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07" name="Полилиния: фигура 106">
            <a:extLst>
              <a:ext uri="{FF2B5EF4-FFF2-40B4-BE49-F238E27FC236}">
                <a16:creationId xmlns:a16="http://schemas.microsoft.com/office/drawing/2014/main" id="{9969CFF9-EA23-4816-A325-913254C85A5D}"/>
              </a:ext>
            </a:extLst>
          </p:cNvPr>
          <p:cNvSpPr/>
          <p:nvPr/>
        </p:nvSpPr>
        <p:spPr>
          <a:xfrm>
            <a:off x="4896533" y="0"/>
            <a:ext cx="640800" cy="4280090"/>
          </a:xfrm>
          <a:custGeom>
            <a:avLst/>
            <a:gdLst>
              <a:gd name="connsiteX0" fmla="*/ 0 w 640800"/>
              <a:gd name="connsiteY0" fmla="*/ 0 h 4280090"/>
              <a:gd name="connsiteX1" fmla="*/ 640800 w 640800"/>
              <a:gd name="connsiteY1" fmla="*/ 0 h 4280090"/>
              <a:gd name="connsiteX2" fmla="*/ 640800 w 640800"/>
              <a:gd name="connsiteY2" fmla="*/ 654593 h 4280090"/>
              <a:gd name="connsiteX3" fmla="*/ 640800 w 640800"/>
              <a:gd name="connsiteY3" fmla="*/ 914400 h 4280090"/>
              <a:gd name="connsiteX4" fmla="*/ 640800 w 640800"/>
              <a:gd name="connsiteY4" fmla="*/ 3639826 h 4280090"/>
              <a:gd name="connsiteX5" fmla="*/ 1263 w 640800"/>
              <a:gd name="connsiteY5" fmla="*/ 4280090 h 4280090"/>
              <a:gd name="connsiteX6" fmla="*/ 1263 w 640800"/>
              <a:gd name="connsiteY6" fmla="*/ 914400 h 4280090"/>
              <a:gd name="connsiteX7" fmla="*/ 0 w 640800"/>
              <a:gd name="connsiteY7" fmla="*/ 914400 h 42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280090">
                <a:moveTo>
                  <a:pt x="0" y="0"/>
                </a:moveTo>
                <a:lnTo>
                  <a:pt x="640800" y="0"/>
                </a:lnTo>
                <a:lnTo>
                  <a:pt x="640800" y="654593"/>
                </a:lnTo>
                <a:lnTo>
                  <a:pt x="640800" y="914400"/>
                </a:lnTo>
                <a:lnTo>
                  <a:pt x="640800" y="3639826"/>
                </a:lnTo>
                <a:lnTo>
                  <a:pt x="1263" y="4280090"/>
                </a:lnTo>
                <a:lnTo>
                  <a:pt x="1263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99" name="Полилиния: фигура 98">
            <a:extLst>
              <a:ext uri="{FF2B5EF4-FFF2-40B4-BE49-F238E27FC236}">
                <a16:creationId xmlns:a16="http://schemas.microsoft.com/office/drawing/2014/main" id="{EBBD11E5-3800-4C06-8C9D-FA6A9A56A45A}"/>
              </a:ext>
            </a:extLst>
          </p:cNvPr>
          <p:cNvSpPr/>
          <p:nvPr/>
        </p:nvSpPr>
        <p:spPr>
          <a:xfrm>
            <a:off x="1697393" y="4706448"/>
            <a:ext cx="640802" cy="2151553"/>
          </a:xfrm>
          <a:custGeom>
            <a:avLst/>
            <a:gdLst>
              <a:gd name="connsiteX0" fmla="*/ 640801 w 640801"/>
              <a:gd name="connsiteY0" fmla="*/ 0 h 2151553"/>
              <a:gd name="connsiteX1" fmla="*/ 640801 w 640801"/>
              <a:gd name="connsiteY1" fmla="*/ 1629036 h 2151553"/>
              <a:gd name="connsiteX2" fmla="*/ 640800 w 640801"/>
              <a:gd name="connsiteY2" fmla="*/ 1629036 h 2151553"/>
              <a:gd name="connsiteX3" fmla="*/ 640800 w 640801"/>
              <a:gd name="connsiteY3" fmla="*/ 2151553 h 2151553"/>
              <a:gd name="connsiteX4" fmla="*/ 0 w 640801"/>
              <a:gd name="connsiteY4" fmla="*/ 2151553 h 2151553"/>
              <a:gd name="connsiteX5" fmla="*/ 0 w 640801"/>
              <a:gd name="connsiteY5" fmla="*/ 1237153 h 2151553"/>
              <a:gd name="connsiteX6" fmla="*/ 1264 w 640801"/>
              <a:gd name="connsiteY6" fmla="*/ 1237153 h 2151553"/>
              <a:gd name="connsiteX7" fmla="*/ 1264 w 640801"/>
              <a:gd name="connsiteY7" fmla="*/ 639537 h 215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1" h="2151553">
                <a:moveTo>
                  <a:pt x="640801" y="0"/>
                </a:moveTo>
                <a:lnTo>
                  <a:pt x="640801" y="1629036"/>
                </a:lnTo>
                <a:lnTo>
                  <a:pt x="640800" y="1629036"/>
                </a:lnTo>
                <a:lnTo>
                  <a:pt x="640800" y="2151553"/>
                </a:lnTo>
                <a:lnTo>
                  <a:pt x="0" y="2151553"/>
                </a:lnTo>
                <a:lnTo>
                  <a:pt x="0" y="1237153"/>
                </a:lnTo>
                <a:lnTo>
                  <a:pt x="1264" y="1237153"/>
                </a:lnTo>
                <a:lnTo>
                  <a:pt x="1264" y="639537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19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00" name="Полилиния: фигура 99">
            <a:extLst>
              <a:ext uri="{FF2B5EF4-FFF2-40B4-BE49-F238E27FC236}">
                <a16:creationId xmlns:a16="http://schemas.microsoft.com/office/drawing/2014/main" id="{91B0E24D-062D-4366-B715-F55EF2FBDB9D}"/>
              </a:ext>
            </a:extLst>
          </p:cNvPr>
          <p:cNvSpPr/>
          <p:nvPr/>
        </p:nvSpPr>
        <p:spPr>
          <a:xfrm>
            <a:off x="418855" y="4919628"/>
            <a:ext cx="640800" cy="1938373"/>
          </a:xfrm>
          <a:custGeom>
            <a:avLst/>
            <a:gdLst>
              <a:gd name="connsiteX0" fmla="*/ 640265 w 640800"/>
              <a:gd name="connsiteY0" fmla="*/ 0 h 1938373"/>
              <a:gd name="connsiteX1" fmla="*/ 640265 w 640800"/>
              <a:gd name="connsiteY1" fmla="*/ 1023973 h 1938373"/>
              <a:gd name="connsiteX2" fmla="*/ 640800 w 640800"/>
              <a:gd name="connsiteY2" fmla="*/ 1023973 h 1938373"/>
              <a:gd name="connsiteX3" fmla="*/ 640800 w 640800"/>
              <a:gd name="connsiteY3" fmla="*/ 1938373 h 1938373"/>
              <a:gd name="connsiteX4" fmla="*/ 0 w 640800"/>
              <a:gd name="connsiteY4" fmla="*/ 1938373 h 1938373"/>
              <a:gd name="connsiteX5" fmla="*/ 0 w 640800"/>
              <a:gd name="connsiteY5" fmla="*/ 1415857 h 1938373"/>
              <a:gd name="connsiteX6" fmla="*/ 0 w 640800"/>
              <a:gd name="connsiteY6" fmla="*/ 1023973 h 1938373"/>
              <a:gd name="connsiteX7" fmla="*/ 0 w 640800"/>
              <a:gd name="connsiteY7" fmla="*/ 639537 h 193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1938373">
                <a:moveTo>
                  <a:pt x="640265" y="0"/>
                </a:moveTo>
                <a:lnTo>
                  <a:pt x="640265" y="1023973"/>
                </a:lnTo>
                <a:lnTo>
                  <a:pt x="640800" y="1023973"/>
                </a:lnTo>
                <a:lnTo>
                  <a:pt x="640800" y="1938373"/>
                </a:lnTo>
                <a:lnTo>
                  <a:pt x="0" y="1938373"/>
                </a:lnTo>
                <a:lnTo>
                  <a:pt x="0" y="1415857"/>
                </a:lnTo>
                <a:lnTo>
                  <a:pt x="0" y="1023973"/>
                </a:lnTo>
                <a:lnTo>
                  <a:pt x="0" y="63953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37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 sz="1801"/>
          </a:p>
        </p:txBody>
      </p:sp>
      <p:sp>
        <p:nvSpPr>
          <p:cNvPr id="97" name="Полилиния: фигура 96">
            <a:extLst>
              <a:ext uri="{FF2B5EF4-FFF2-40B4-BE49-F238E27FC236}">
                <a16:creationId xmlns:a16="http://schemas.microsoft.com/office/drawing/2014/main" id="{4DEEB83B-D4A1-493A-AD6A-B5158CBDE89D}"/>
              </a:ext>
            </a:extLst>
          </p:cNvPr>
          <p:cNvSpPr/>
          <p:nvPr userDrawn="1"/>
        </p:nvSpPr>
        <p:spPr>
          <a:xfrm>
            <a:off x="2977195" y="4493268"/>
            <a:ext cx="640800" cy="2364732"/>
          </a:xfrm>
          <a:custGeom>
            <a:avLst/>
            <a:gdLst>
              <a:gd name="connsiteX0" fmla="*/ 640800 w 640800"/>
              <a:gd name="connsiteY0" fmla="*/ 0 h 2364732"/>
              <a:gd name="connsiteX1" fmla="*/ 640800 w 640800"/>
              <a:gd name="connsiteY1" fmla="*/ 1450332 h 2364732"/>
              <a:gd name="connsiteX2" fmla="*/ 640800 w 640800"/>
              <a:gd name="connsiteY2" fmla="*/ 1842215 h 2364732"/>
              <a:gd name="connsiteX3" fmla="*/ 640800 w 640800"/>
              <a:gd name="connsiteY3" fmla="*/ 2364732 h 2364732"/>
              <a:gd name="connsiteX4" fmla="*/ 0 w 640800"/>
              <a:gd name="connsiteY4" fmla="*/ 2364732 h 2364732"/>
              <a:gd name="connsiteX5" fmla="*/ 0 w 640800"/>
              <a:gd name="connsiteY5" fmla="*/ 1450332 h 2364732"/>
              <a:gd name="connsiteX6" fmla="*/ 1263 w 640800"/>
              <a:gd name="connsiteY6" fmla="*/ 1450332 h 2364732"/>
              <a:gd name="connsiteX7" fmla="*/ 1263 w 640800"/>
              <a:gd name="connsiteY7" fmla="*/ 639537 h 236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2364732">
                <a:moveTo>
                  <a:pt x="640800" y="0"/>
                </a:moveTo>
                <a:lnTo>
                  <a:pt x="640800" y="1450332"/>
                </a:lnTo>
                <a:lnTo>
                  <a:pt x="640800" y="1842215"/>
                </a:lnTo>
                <a:lnTo>
                  <a:pt x="640800" y="2364732"/>
                </a:lnTo>
                <a:lnTo>
                  <a:pt x="0" y="2364732"/>
                </a:lnTo>
                <a:lnTo>
                  <a:pt x="0" y="1450332"/>
                </a:lnTo>
                <a:lnTo>
                  <a:pt x="1263" y="1450332"/>
                </a:lnTo>
                <a:lnTo>
                  <a:pt x="1263" y="63953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31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96" name="Полилиния: фигура 95">
            <a:extLst>
              <a:ext uri="{FF2B5EF4-FFF2-40B4-BE49-F238E27FC236}">
                <a16:creationId xmlns:a16="http://schemas.microsoft.com/office/drawing/2014/main" id="{BF3FCD6D-06D6-4940-8A8A-C0D3C72A5930}"/>
              </a:ext>
            </a:extLst>
          </p:cNvPr>
          <p:cNvSpPr/>
          <p:nvPr userDrawn="1"/>
        </p:nvSpPr>
        <p:spPr>
          <a:xfrm>
            <a:off x="4256997" y="4280092"/>
            <a:ext cx="640800" cy="2577909"/>
          </a:xfrm>
          <a:custGeom>
            <a:avLst/>
            <a:gdLst>
              <a:gd name="connsiteX0" fmla="*/ 640800 w 640800"/>
              <a:gd name="connsiteY0" fmla="*/ 0 h 2577909"/>
              <a:gd name="connsiteX1" fmla="*/ 640800 w 640800"/>
              <a:gd name="connsiteY1" fmla="*/ 1663509 h 2577909"/>
              <a:gd name="connsiteX2" fmla="*/ 640800 w 640800"/>
              <a:gd name="connsiteY2" fmla="*/ 2055394 h 2577909"/>
              <a:gd name="connsiteX3" fmla="*/ 640800 w 640800"/>
              <a:gd name="connsiteY3" fmla="*/ 2577909 h 2577909"/>
              <a:gd name="connsiteX4" fmla="*/ 0 w 640800"/>
              <a:gd name="connsiteY4" fmla="*/ 2577909 h 2577909"/>
              <a:gd name="connsiteX5" fmla="*/ 0 w 640800"/>
              <a:gd name="connsiteY5" fmla="*/ 1663509 h 2577909"/>
              <a:gd name="connsiteX6" fmla="*/ 535 w 640800"/>
              <a:gd name="connsiteY6" fmla="*/ 1663509 h 2577909"/>
              <a:gd name="connsiteX7" fmla="*/ 535 w 640800"/>
              <a:gd name="connsiteY7" fmla="*/ 639537 h 257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2577909">
                <a:moveTo>
                  <a:pt x="640800" y="0"/>
                </a:moveTo>
                <a:lnTo>
                  <a:pt x="640800" y="1663509"/>
                </a:lnTo>
                <a:lnTo>
                  <a:pt x="640800" y="2055394"/>
                </a:lnTo>
                <a:lnTo>
                  <a:pt x="640800" y="2577909"/>
                </a:lnTo>
                <a:lnTo>
                  <a:pt x="0" y="2577909"/>
                </a:lnTo>
                <a:lnTo>
                  <a:pt x="0" y="1663509"/>
                </a:lnTo>
                <a:lnTo>
                  <a:pt x="535" y="1663509"/>
                </a:lnTo>
                <a:lnTo>
                  <a:pt x="535" y="63953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21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95" name="Полилиния: фигура 94">
            <a:extLst>
              <a:ext uri="{FF2B5EF4-FFF2-40B4-BE49-F238E27FC236}">
                <a16:creationId xmlns:a16="http://schemas.microsoft.com/office/drawing/2014/main" id="{79A41FE2-A269-46F7-AAA1-4D87796A51CA}"/>
              </a:ext>
            </a:extLst>
          </p:cNvPr>
          <p:cNvSpPr/>
          <p:nvPr userDrawn="1"/>
        </p:nvSpPr>
        <p:spPr>
          <a:xfrm>
            <a:off x="5536071" y="4066912"/>
            <a:ext cx="640800" cy="2791088"/>
          </a:xfrm>
          <a:custGeom>
            <a:avLst/>
            <a:gdLst>
              <a:gd name="connsiteX0" fmla="*/ 640800 w 640800"/>
              <a:gd name="connsiteY0" fmla="*/ 0 h 2791088"/>
              <a:gd name="connsiteX1" fmla="*/ 640800 w 640800"/>
              <a:gd name="connsiteY1" fmla="*/ 1876688 h 2791088"/>
              <a:gd name="connsiteX2" fmla="*/ 640800 w 640800"/>
              <a:gd name="connsiteY2" fmla="*/ 2268573 h 2791088"/>
              <a:gd name="connsiteX3" fmla="*/ 640800 w 640800"/>
              <a:gd name="connsiteY3" fmla="*/ 2791088 h 2791088"/>
              <a:gd name="connsiteX4" fmla="*/ 0 w 640800"/>
              <a:gd name="connsiteY4" fmla="*/ 2791088 h 2791088"/>
              <a:gd name="connsiteX5" fmla="*/ 0 w 640800"/>
              <a:gd name="connsiteY5" fmla="*/ 1876688 h 2791088"/>
              <a:gd name="connsiteX6" fmla="*/ 1263 w 640800"/>
              <a:gd name="connsiteY6" fmla="*/ 1876688 h 2791088"/>
              <a:gd name="connsiteX7" fmla="*/ 1263 w 640800"/>
              <a:gd name="connsiteY7" fmla="*/ 639537 h 279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2791088">
                <a:moveTo>
                  <a:pt x="640800" y="0"/>
                </a:moveTo>
                <a:lnTo>
                  <a:pt x="640800" y="1876688"/>
                </a:lnTo>
                <a:lnTo>
                  <a:pt x="640800" y="2268573"/>
                </a:lnTo>
                <a:lnTo>
                  <a:pt x="640800" y="2791088"/>
                </a:lnTo>
                <a:lnTo>
                  <a:pt x="0" y="2791088"/>
                </a:lnTo>
                <a:lnTo>
                  <a:pt x="0" y="1876688"/>
                </a:lnTo>
                <a:lnTo>
                  <a:pt x="1263" y="1876688"/>
                </a:lnTo>
                <a:lnTo>
                  <a:pt x="1263" y="63953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21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94" name="Полилиния: фигура 93">
            <a:extLst>
              <a:ext uri="{FF2B5EF4-FFF2-40B4-BE49-F238E27FC236}">
                <a16:creationId xmlns:a16="http://schemas.microsoft.com/office/drawing/2014/main" id="{1AA19B25-CED2-4730-B85C-BE30DD0760C3}"/>
              </a:ext>
            </a:extLst>
          </p:cNvPr>
          <p:cNvSpPr/>
          <p:nvPr userDrawn="1"/>
        </p:nvSpPr>
        <p:spPr>
          <a:xfrm>
            <a:off x="6815872" y="3853004"/>
            <a:ext cx="640800" cy="3004996"/>
          </a:xfrm>
          <a:custGeom>
            <a:avLst/>
            <a:gdLst>
              <a:gd name="connsiteX0" fmla="*/ 640800 w 640800"/>
              <a:gd name="connsiteY0" fmla="*/ 0 h 3004996"/>
              <a:gd name="connsiteX1" fmla="*/ 640800 w 640800"/>
              <a:gd name="connsiteY1" fmla="*/ 2090596 h 3004996"/>
              <a:gd name="connsiteX2" fmla="*/ 640800 w 640800"/>
              <a:gd name="connsiteY2" fmla="*/ 2482480 h 3004996"/>
              <a:gd name="connsiteX3" fmla="*/ 640800 w 640800"/>
              <a:gd name="connsiteY3" fmla="*/ 3004996 h 3004996"/>
              <a:gd name="connsiteX4" fmla="*/ 0 w 640800"/>
              <a:gd name="connsiteY4" fmla="*/ 3004996 h 3004996"/>
              <a:gd name="connsiteX5" fmla="*/ 0 w 640800"/>
              <a:gd name="connsiteY5" fmla="*/ 2090596 h 3004996"/>
              <a:gd name="connsiteX6" fmla="*/ 1264 w 640800"/>
              <a:gd name="connsiteY6" fmla="*/ 2090596 h 3004996"/>
              <a:gd name="connsiteX7" fmla="*/ 1264 w 640800"/>
              <a:gd name="connsiteY7" fmla="*/ 640264 h 300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3004996">
                <a:moveTo>
                  <a:pt x="640800" y="0"/>
                </a:moveTo>
                <a:lnTo>
                  <a:pt x="640800" y="2090596"/>
                </a:lnTo>
                <a:lnTo>
                  <a:pt x="640800" y="2482480"/>
                </a:lnTo>
                <a:lnTo>
                  <a:pt x="640800" y="3004996"/>
                </a:lnTo>
                <a:lnTo>
                  <a:pt x="0" y="3004996"/>
                </a:lnTo>
                <a:lnTo>
                  <a:pt x="0" y="2090596"/>
                </a:lnTo>
                <a:lnTo>
                  <a:pt x="1264" y="2090596"/>
                </a:lnTo>
                <a:lnTo>
                  <a:pt x="1264" y="640264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19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106" name="Полилиния: фигура 105">
            <a:extLst>
              <a:ext uri="{FF2B5EF4-FFF2-40B4-BE49-F238E27FC236}">
                <a16:creationId xmlns:a16="http://schemas.microsoft.com/office/drawing/2014/main" id="{EA90A305-B0ED-471E-AC84-D59C48E4B839}"/>
              </a:ext>
            </a:extLst>
          </p:cNvPr>
          <p:cNvSpPr/>
          <p:nvPr userDrawn="1"/>
        </p:nvSpPr>
        <p:spPr>
          <a:xfrm>
            <a:off x="6176336" y="1"/>
            <a:ext cx="640800" cy="4066911"/>
          </a:xfrm>
          <a:custGeom>
            <a:avLst/>
            <a:gdLst>
              <a:gd name="connsiteX0" fmla="*/ 0 w 640800"/>
              <a:gd name="connsiteY0" fmla="*/ 0 h 4066911"/>
              <a:gd name="connsiteX1" fmla="*/ 640800 w 640800"/>
              <a:gd name="connsiteY1" fmla="*/ 0 h 4066911"/>
              <a:gd name="connsiteX2" fmla="*/ 640800 w 640800"/>
              <a:gd name="connsiteY2" fmla="*/ 867772 h 4066911"/>
              <a:gd name="connsiteX3" fmla="*/ 640800 w 640800"/>
              <a:gd name="connsiteY3" fmla="*/ 914400 h 4066911"/>
              <a:gd name="connsiteX4" fmla="*/ 640800 w 640800"/>
              <a:gd name="connsiteY4" fmla="*/ 3426647 h 4066911"/>
              <a:gd name="connsiteX5" fmla="*/ 535 w 640800"/>
              <a:gd name="connsiteY5" fmla="*/ 4066911 h 4066911"/>
              <a:gd name="connsiteX6" fmla="*/ 535 w 640800"/>
              <a:gd name="connsiteY6" fmla="*/ 914400 h 4066911"/>
              <a:gd name="connsiteX7" fmla="*/ 0 w 640800"/>
              <a:gd name="connsiteY7" fmla="*/ 914400 h 406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066911">
                <a:moveTo>
                  <a:pt x="0" y="0"/>
                </a:moveTo>
                <a:lnTo>
                  <a:pt x="640800" y="0"/>
                </a:lnTo>
                <a:lnTo>
                  <a:pt x="640800" y="867772"/>
                </a:lnTo>
                <a:lnTo>
                  <a:pt x="640800" y="914400"/>
                </a:lnTo>
                <a:lnTo>
                  <a:pt x="640800" y="3426647"/>
                </a:lnTo>
                <a:lnTo>
                  <a:pt x="535" y="4066911"/>
                </a:lnTo>
                <a:lnTo>
                  <a:pt x="535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125" name="Полилиния: фигура 124">
            <a:extLst>
              <a:ext uri="{FF2B5EF4-FFF2-40B4-BE49-F238E27FC236}">
                <a16:creationId xmlns:a16="http://schemas.microsoft.com/office/drawing/2014/main" id="{091B8521-7793-4693-B444-4C03B3B4A9CD}"/>
              </a:ext>
            </a:extLst>
          </p:cNvPr>
          <p:cNvSpPr/>
          <p:nvPr userDrawn="1"/>
        </p:nvSpPr>
        <p:spPr>
          <a:xfrm>
            <a:off x="1" y="2"/>
            <a:ext cx="241108" cy="4816587"/>
          </a:xfrm>
          <a:custGeom>
            <a:avLst/>
            <a:gdLst>
              <a:gd name="connsiteX0" fmla="*/ 0 w 241108"/>
              <a:gd name="connsiteY0" fmla="*/ 0 h 4816587"/>
              <a:gd name="connsiteX1" fmla="*/ 241108 w 241108"/>
              <a:gd name="connsiteY1" fmla="*/ 0 h 4816587"/>
              <a:gd name="connsiteX2" fmla="*/ 241108 w 241108"/>
              <a:gd name="connsiteY2" fmla="*/ 870342 h 4816587"/>
              <a:gd name="connsiteX3" fmla="*/ 241107 w 241108"/>
              <a:gd name="connsiteY3" fmla="*/ 870342 h 4816587"/>
              <a:gd name="connsiteX4" fmla="*/ 241107 w 241108"/>
              <a:gd name="connsiteY4" fmla="*/ 1211052 h 4816587"/>
              <a:gd name="connsiteX5" fmla="*/ 239844 w 241108"/>
              <a:gd name="connsiteY5" fmla="*/ 1211052 h 4816587"/>
              <a:gd name="connsiteX6" fmla="*/ 239844 w 241108"/>
              <a:gd name="connsiteY6" fmla="*/ 4576743 h 4816587"/>
              <a:gd name="connsiteX7" fmla="*/ 0 w 241108"/>
              <a:gd name="connsiteY7" fmla="*/ 4816587 h 481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108" h="4816587">
                <a:moveTo>
                  <a:pt x="0" y="0"/>
                </a:moveTo>
                <a:lnTo>
                  <a:pt x="241108" y="0"/>
                </a:lnTo>
                <a:lnTo>
                  <a:pt x="241108" y="870342"/>
                </a:lnTo>
                <a:lnTo>
                  <a:pt x="241107" y="870342"/>
                </a:lnTo>
                <a:lnTo>
                  <a:pt x="241107" y="1211052"/>
                </a:lnTo>
                <a:lnTo>
                  <a:pt x="239844" y="1211052"/>
                </a:lnTo>
                <a:lnTo>
                  <a:pt x="239844" y="4576743"/>
                </a:lnTo>
                <a:lnTo>
                  <a:pt x="0" y="481658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28" name="Текст 39">
            <a:extLst>
              <a:ext uri="{FF2B5EF4-FFF2-40B4-BE49-F238E27FC236}">
                <a16:creationId xmlns:a16="http://schemas.microsoft.com/office/drawing/2014/main" id="{4177F1F4-2CA1-4AF9-87CA-005A9747E0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630" y="2553606"/>
            <a:ext cx="6176427" cy="1929759"/>
          </a:xfrm>
        </p:spPr>
        <p:txBody>
          <a:bodyPr wrap="square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129" name="Текст 26">
            <a:extLst>
              <a:ext uri="{FF2B5EF4-FFF2-40B4-BE49-F238E27FC236}">
                <a16:creationId xmlns:a16="http://schemas.microsoft.com/office/drawing/2014/main" id="{D643C23A-21DF-4A11-9613-BE047F654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427" y="5553610"/>
            <a:ext cx="2574924" cy="204800"/>
          </a:xfrm>
        </p:spPr>
        <p:txBody>
          <a:bodyPr anchor="ctr">
            <a:spAutoFit/>
          </a:bodyPr>
          <a:lstStyle>
            <a:lvl1pPr>
              <a:buNone/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331190" marR="0" lvl="0" indent="-33119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tabLst/>
              <a:defRPr/>
            </a:pPr>
            <a:r>
              <a:rPr lang="ru-RU" dirty="0"/>
              <a:t>ФИО спикера</a:t>
            </a:r>
          </a:p>
        </p:txBody>
      </p:sp>
      <p:sp>
        <p:nvSpPr>
          <p:cNvPr id="130" name="Текст 26">
            <a:extLst>
              <a:ext uri="{FF2B5EF4-FFF2-40B4-BE49-F238E27FC236}">
                <a16:creationId xmlns:a16="http://schemas.microsoft.com/office/drawing/2014/main" id="{96C130DF-2DCF-4E01-A041-882E668D91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427" y="5893318"/>
            <a:ext cx="2574924" cy="204800"/>
          </a:xfrm>
        </p:spPr>
        <p:txBody>
          <a:bodyPr anchor="ctr">
            <a:spAutoFit/>
          </a:bodyPr>
          <a:lstStyle>
            <a:lvl1pPr>
              <a:buNone/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331190" marR="0" lvl="0" indent="-33119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tabLst/>
              <a:defRPr/>
            </a:pPr>
            <a:r>
              <a:rPr lang="ru-RU" dirty="0"/>
              <a:t>Дата мероприятия</a:t>
            </a:r>
          </a:p>
        </p:txBody>
      </p:sp>
      <p:sp>
        <p:nvSpPr>
          <p:cNvPr id="5" name="Graphic 17">
            <a:extLst>
              <a:ext uri="{FF2B5EF4-FFF2-40B4-BE49-F238E27FC236}">
                <a16:creationId xmlns:a16="http://schemas.microsoft.com/office/drawing/2014/main" id="{2C9AA463-E793-494A-8206-B6BED4BC2879}"/>
              </a:ext>
            </a:extLst>
          </p:cNvPr>
          <p:cNvSpPr/>
          <p:nvPr/>
        </p:nvSpPr>
        <p:spPr>
          <a:xfrm>
            <a:off x="426122" y="5552208"/>
            <a:ext cx="186948" cy="207619"/>
          </a:xfrm>
          <a:custGeom>
            <a:avLst/>
            <a:gdLst>
              <a:gd name="connsiteX0" fmla="*/ 162850 w 186947"/>
              <a:gd name="connsiteY0" fmla="*/ 160891 h 207619"/>
              <a:gd name="connsiteX1" fmla="*/ 124582 w 186947"/>
              <a:gd name="connsiteY1" fmla="*/ 160891 h 207619"/>
              <a:gd name="connsiteX2" fmla="*/ 124582 w 186947"/>
              <a:gd name="connsiteY2" fmla="*/ 137848 h 207619"/>
              <a:gd name="connsiteX3" fmla="*/ 145506 w 186947"/>
              <a:gd name="connsiteY3" fmla="*/ 127383 h 207619"/>
              <a:gd name="connsiteX4" fmla="*/ 145506 w 186947"/>
              <a:gd name="connsiteY4" fmla="*/ 16834 h 207619"/>
              <a:gd name="connsiteX5" fmla="*/ 120246 w 186947"/>
              <a:gd name="connsiteY5" fmla="*/ 0 h 207619"/>
              <a:gd name="connsiteX6" fmla="*/ 66621 w 186947"/>
              <a:gd name="connsiteY6" fmla="*/ 0 h 207619"/>
              <a:gd name="connsiteX7" fmla="*/ 41350 w 186947"/>
              <a:gd name="connsiteY7" fmla="*/ 16817 h 207619"/>
              <a:gd name="connsiteX8" fmla="*/ 41350 w 186947"/>
              <a:gd name="connsiteY8" fmla="*/ 127366 h 207619"/>
              <a:gd name="connsiteX9" fmla="*/ 62354 w 186947"/>
              <a:gd name="connsiteY9" fmla="*/ 137871 h 207619"/>
              <a:gd name="connsiteX10" fmla="*/ 62354 w 186947"/>
              <a:gd name="connsiteY10" fmla="*/ 160874 h 207619"/>
              <a:gd name="connsiteX11" fmla="*/ 24223 w 186947"/>
              <a:gd name="connsiteY11" fmla="*/ 160874 h 207619"/>
              <a:gd name="connsiteX12" fmla="*/ 0 w 186947"/>
              <a:gd name="connsiteY12" fmla="*/ 179072 h 207619"/>
              <a:gd name="connsiteX13" fmla="*/ 0 w 186947"/>
              <a:gd name="connsiteY13" fmla="*/ 207620 h 207619"/>
              <a:gd name="connsiteX14" fmla="*/ 10385 w 186947"/>
              <a:gd name="connsiteY14" fmla="*/ 207620 h 207619"/>
              <a:gd name="connsiteX15" fmla="*/ 10385 w 186947"/>
              <a:gd name="connsiteY15" fmla="*/ 184261 h 207619"/>
              <a:gd name="connsiteX16" fmla="*/ 27689 w 186947"/>
              <a:gd name="connsiteY16" fmla="*/ 171276 h 207619"/>
              <a:gd name="connsiteX17" fmla="*/ 72750 w 186947"/>
              <a:gd name="connsiteY17" fmla="*/ 171276 h 207619"/>
              <a:gd name="connsiteX18" fmla="*/ 72750 w 186947"/>
              <a:gd name="connsiteY18" fmla="*/ 143083 h 207619"/>
              <a:gd name="connsiteX19" fmla="*/ 81394 w 186947"/>
              <a:gd name="connsiteY19" fmla="*/ 147402 h 207619"/>
              <a:gd name="connsiteX20" fmla="*/ 105502 w 186947"/>
              <a:gd name="connsiteY20" fmla="*/ 147402 h 207619"/>
              <a:gd name="connsiteX21" fmla="*/ 114220 w 186947"/>
              <a:gd name="connsiteY21" fmla="*/ 143043 h 207619"/>
              <a:gd name="connsiteX22" fmla="*/ 114220 w 186947"/>
              <a:gd name="connsiteY22" fmla="*/ 171276 h 207619"/>
              <a:gd name="connsiteX23" fmla="*/ 159396 w 186947"/>
              <a:gd name="connsiteY23" fmla="*/ 171276 h 207619"/>
              <a:gd name="connsiteX24" fmla="*/ 176580 w 186947"/>
              <a:gd name="connsiteY24" fmla="*/ 184250 h 207619"/>
              <a:gd name="connsiteX25" fmla="*/ 176580 w 186947"/>
              <a:gd name="connsiteY25" fmla="*/ 197235 h 207619"/>
              <a:gd name="connsiteX26" fmla="*/ 20781 w 186947"/>
              <a:gd name="connsiteY26" fmla="*/ 197235 h 207619"/>
              <a:gd name="connsiteX27" fmla="*/ 20781 w 186947"/>
              <a:gd name="connsiteY27" fmla="*/ 207620 h 207619"/>
              <a:gd name="connsiteX28" fmla="*/ 186948 w 186947"/>
              <a:gd name="connsiteY28" fmla="*/ 207620 h 207619"/>
              <a:gd name="connsiteX29" fmla="*/ 186948 w 186947"/>
              <a:gd name="connsiteY29" fmla="*/ 179077 h 207619"/>
              <a:gd name="connsiteX30" fmla="*/ 103028 w 186947"/>
              <a:gd name="connsiteY30" fmla="*/ 137023 h 207619"/>
              <a:gd name="connsiteX31" fmla="*/ 83845 w 186947"/>
              <a:gd name="connsiteY31" fmla="*/ 137023 h 207619"/>
              <a:gd name="connsiteX32" fmla="*/ 51769 w 186947"/>
              <a:gd name="connsiteY32" fmla="*/ 120985 h 207619"/>
              <a:gd name="connsiteX33" fmla="*/ 51769 w 186947"/>
              <a:gd name="connsiteY33" fmla="*/ 22379 h 207619"/>
              <a:gd name="connsiteX34" fmla="*/ 69789 w 186947"/>
              <a:gd name="connsiteY34" fmla="*/ 10350 h 207619"/>
              <a:gd name="connsiteX35" fmla="*/ 117130 w 186947"/>
              <a:gd name="connsiteY35" fmla="*/ 10350 h 207619"/>
              <a:gd name="connsiteX36" fmla="*/ 135150 w 186947"/>
              <a:gd name="connsiteY36" fmla="*/ 22379 h 207619"/>
              <a:gd name="connsiteX37" fmla="*/ 135150 w 186947"/>
              <a:gd name="connsiteY37" fmla="*/ 120985 h 20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947" h="207619">
                <a:moveTo>
                  <a:pt x="162850" y="160891"/>
                </a:moveTo>
                <a:lnTo>
                  <a:pt x="124582" y="160891"/>
                </a:lnTo>
                <a:lnTo>
                  <a:pt x="124582" y="137848"/>
                </a:lnTo>
                <a:lnTo>
                  <a:pt x="145506" y="127383"/>
                </a:lnTo>
                <a:lnTo>
                  <a:pt x="145506" y="16834"/>
                </a:lnTo>
                <a:lnTo>
                  <a:pt x="120246" y="0"/>
                </a:lnTo>
                <a:lnTo>
                  <a:pt x="66621" y="0"/>
                </a:lnTo>
                <a:lnTo>
                  <a:pt x="41350" y="16817"/>
                </a:lnTo>
                <a:lnTo>
                  <a:pt x="41350" y="127366"/>
                </a:lnTo>
                <a:lnTo>
                  <a:pt x="62354" y="137871"/>
                </a:lnTo>
                <a:lnTo>
                  <a:pt x="62354" y="160874"/>
                </a:lnTo>
                <a:lnTo>
                  <a:pt x="24223" y="160874"/>
                </a:lnTo>
                <a:lnTo>
                  <a:pt x="0" y="179072"/>
                </a:lnTo>
                <a:lnTo>
                  <a:pt x="0" y="207620"/>
                </a:lnTo>
                <a:lnTo>
                  <a:pt x="10385" y="207620"/>
                </a:lnTo>
                <a:lnTo>
                  <a:pt x="10385" y="184261"/>
                </a:lnTo>
                <a:lnTo>
                  <a:pt x="27689" y="171276"/>
                </a:lnTo>
                <a:lnTo>
                  <a:pt x="72750" y="171276"/>
                </a:lnTo>
                <a:lnTo>
                  <a:pt x="72750" y="143083"/>
                </a:lnTo>
                <a:lnTo>
                  <a:pt x="81394" y="147402"/>
                </a:lnTo>
                <a:lnTo>
                  <a:pt x="105502" y="147402"/>
                </a:lnTo>
                <a:lnTo>
                  <a:pt x="114220" y="143043"/>
                </a:lnTo>
                <a:lnTo>
                  <a:pt x="114220" y="171276"/>
                </a:lnTo>
                <a:lnTo>
                  <a:pt x="159396" y="171276"/>
                </a:lnTo>
                <a:lnTo>
                  <a:pt x="176580" y="184250"/>
                </a:lnTo>
                <a:lnTo>
                  <a:pt x="176580" y="197235"/>
                </a:lnTo>
                <a:lnTo>
                  <a:pt x="20781" y="197235"/>
                </a:lnTo>
                <a:lnTo>
                  <a:pt x="20781" y="207620"/>
                </a:lnTo>
                <a:lnTo>
                  <a:pt x="186948" y="207620"/>
                </a:lnTo>
                <a:lnTo>
                  <a:pt x="186948" y="179077"/>
                </a:lnTo>
                <a:close/>
                <a:moveTo>
                  <a:pt x="103028" y="137023"/>
                </a:moveTo>
                <a:lnTo>
                  <a:pt x="83845" y="137023"/>
                </a:lnTo>
                <a:lnTo>
                  <a:pt x="51769" y="120985"/>
                </a:lnTo>
                <a:lnTo>
                  <a:pt x="51769" y="22379"/>
                </a:lnTo>
                <a:lnTo>
                  <a:pt x="69789" y="10350"/>
                </a:lnTo>
                <a:lnTo>
                  <a:pt x="117130" y="10350"/>
                </a:lnTo>
                <a:lnTo>
                  <a:pt x="135150" y="22379"/>
                </a:lnTo>
                <a:lnTo>
                  <a:pt x="135150" y="120985"/>
                </a:lnTo>
                <a:close/>
              </a:path>
            </a:pathLst>
          </a:custGeom>
          <a:solidFill>
            <a:srgbClr val="FFFFFF"/>
          </a:solidFill>
          <a:ln w="56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grpSp>
        <p:nvGrpSpPr>
          <p:cNvPr id="6" name="Graphic 5">
            <a:extLst>
              <a:ext uri="{FF2B5EF4-FFF2-40B4-BE49-F238E27FC236}">
                <a16:creationId xmlns:a16="http://schemas.microsoft.com/office/drawing/2014/main" id="{67FF1BB9-87BE-4A1D-B320-4EF231DE6EFB}"/>
              </a:ext>
            </a:extLst>
          </p:cNvPr>
          <p:cNvGrpSpPr/>
          <p:nvPr/>
        </p:nvGrpSpPr>
        <p:grpSpPr>
          <a:xfrm>
            <a:off x="423153" y="5898188"/>
            <a:ext cx="192624" cy="192624"/>
            <a:chOff x="423152" y="5898188"/>
            <a:chExt cx="192624" cy="192624"/>
          </a:xfrm>
          <a:solidFill>
            <a:srgbClr val="FFFFFF"/>
          </a:solidFill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23D8B1EB-8596-431D-8D9A-1E4B16C050B5}"/>
                </a:ext>
              </a:extLst>
            </p:cNvPr>
            <p:cNvSpPr/>
            <p:nvPr/>
          </p:nvSpPr>
          <p:spPr>
            <a:xfrm>
              <a:off x="423152" y="5898188"/>
              <a:ext cx="192624" cy="192624"/>
            </a:xfrm>
            <a:custGeom>
              <a:avLst/>
              <a:gdLst>
                <a:gd name="connsiteX0" fmla="*/ 158935 w 192624"/>
                <a:gd name="connsiteY0" fmla="*/ 9193 h 192624"/>
                <a:gd name="connsiteX1" fmla="*/ 158935 w 192624"/>
                <a:gd name="connsiteY1" fmla="*/ 0 h 192624"/>
                <a:gd name="connsiteX2" fmla="*/ 149317 w 192624"/>
                <a:gd name="connsiteY2" fmla="*/ 0 h 192624"/>
                <a:gd name="connsiteX3" fmla="*/ 149317 w 192624"/>
                <a:gd name="connsiteY3" fmla="*/ 9193 h 192624"/>
                <a:gd name="connsiteX4" fmla="*/ 130081 w 192624"/>
                <a:gd name="connsiteY4" fmla="*/ 9193 h 192624"/>
                <a:gd name="connsiteX5" fmla="*/ 130081 w 192624"/>
                <a:gd name="connsiteY5" fmla="*/ 0 h 192624"/>
                <a:gd name="connsiteX6" fmla="*/ 120463 w 192624"/>
                <a:gd name="connsiteY6" fmla="*/ 0 h 192624"/>
                <a:gd name="connsiteX7" fmla="*/ 120463 w 192624"/>
                <a:gd name="connsiteY7" fmla="*/ 9193 h 192624"/>
                <a:gd name="connsiteX8" fmla="*/ 101227 w 192624"/>
                <a:gd name="connsiteY8" fmla="*/ 9193 h 192624"/>
                <a:gd name="connsiteX9" fmla="*/ 101227 w 192624"/>
                <a:gd name="connsiteY9" fmla="*/ 0 h 192624"/>
                <a:gd name="connsiteX10" fmla="*/ 91609 w 192624"/>
                <a:gd name="connsiteY10" fmla="*/ 0 h 192624"/>
                <a:gd name="connsiteX11" fmla="*/ 91609 w 192624"/>
                <a:gd name="connsiteY11" fmla="*/ 9193 h 192624"/>
                <a:gd name="connsiteX12" fmla="*/ 72374 w 192624"/>
                <a:gd name="connsiteY12" fmla="*/ 9193 h 192624"/>
                <a:gd name="connsiteX13" fmla="*/ 72374 w 192624"/>
                <a:gd name="connsiteY13" fmla="*/ 0 h 192624"/>
                <a:gd name="connsiteX14" fmla="*/ 62756 w 192624"/>
                <a:gd name="connsiteY14" fmla="*/ 0 h 192624"/>
                <a:gd name="connsiteX15" fmla="*/ 62756 w 192624"/>
                <a:gd name="connsiteY15" fmla="*/ 9193 h 192624"/>
                <a:gd name="connsiteX16" fmla="*/ 43360 w 192624"/>
                <a:gd name="connsiteY16" fmla="*/ 9193 h 192624"/>
                <a:gd name="connsiteX17" fmla="*/ 43360 w 192624"/>
                <a:gd name="connsiteY17" fmla="*/ 0 h 192624"/>
                <a:gd name="connsiteX18" fmla="*/ 33689 w 192624"/>
                <a:gd name="connsiteY18" fmla="*/ 0 h 192624"/>
                <a:gd name="connsiteX19" fmla="*/ 33689 w 192624"/>
                <a:gd name="connsiteY19" fmla="*/ 9193 h 192624"/>
                <a:gd name="connsiteX20" fmla="*/ 0 w 192624"/>
                <a:gd name="connsiteY20" fmla="*/ 9193 h 192624"/>
                <a:gd name="connsiteX21" fmla="*/ 0 w 192624"/>
                <a:gd name="connsiteY21" fmla="*/ 48143 h 192624"/>
                <a:gd name="connsiteX22" fmla="*/ 0 w 192624"/>
                <a:gd name="connsiteY22" fmla="*/ 57761 h 192624"/>
                <a:gd name="connsiteX23" fmla="*/ 0 w 192624"/>
                <a:gd name="connsiteY23" fmla="*/ 192624 h 192624"/>
                <a:gd name="connsiteX24" fmla="*/ 131994 w 192624"/>
                <a:gd name="connsiteY24" fmla="*/ 192624 h 192624"/>
                <a:gd name="connsiteX25" fmla="*/ 192624 w 192624"/>
                <a:gd name="connsiteY25" fmla="*/ 131994 h 192624"/>
                <a:gd name="connsiteX26" fmla="*/ 192624 w 192624"/>
                <a:gd name="connsiteY26" fmla="*/ 125193 h 192624"/>
                <a:gd name="connsiteX27" fmla="*/ 183006 w 192624"/>
                <a:gd name="connsiteY27" fmla="*/ 125193 h 192624"/>
                <a:gd name="connsiteX28" fmla="*/ 183006 w 192624"/>
                <a:gd name="connsiteY28" fmla="*/ 125193 h 192624"/>
                <a:gd name="connsiteX29" fmla="*/ 142569 w 192624"/>
                <a:gd name="connsiteY29" fmla="*/ 125193 h 192624"/>
                <a:gd name="connsiteX30" fmla="*/ 125246 w 192624"/>
                <a:gd name="connsiteY30" fmla="*/ 142462 h 192624"/>
                <a:gd name="connsiteX31" fmla="*/ 125246 w 192624"/>
                <a:gd name="connsiteY31" fmla="*/ 183006 h 192624"/>
                <a:gd name="connsiteX32" fmla="*/ 9618 w 192624"/>
                <a:gd name="connsiteY32" fmla="*/ 183006 h 192624"/>
                <a:gd name="connsiteX33" fmla="*/ 9618 w 192624"/>
                <a:gd name="connsiteY33" fmla="*/ 57761 h 192624"/>
                <a:gd name="connsiteX34" fmla="*/ 182953 w 192624"/>
                <a:gd name="connsiteY34" fmla="*/ 57761 h 192624"/>
                <a:gd name="connsiteX35" fmla="*/ 182953 w 192624"/>
                <a:gd name="connsiteY35" fmla="*/ 115521 h 192624"/>
                <a:gd name="connsiteX36" fmla="*/ 192571 w 192624"/>
                <a:gd name="connsiteY36" fmla="*/ 115521 h 192624"/>
                <a:gd name="connsiteX37" fmla="*/ 192571 w 192624"/>
                <a:gd name="connsiteY37" fmla="*/ 57761 h 192624"/>
                <a:gd name="connsiteX38" fmla="*/ 192571 w 192624"/>
                <a:gd name="connsiteY38" fmla="*/ 48143 h 192624"/>
                <a:gd name="connsiteX39" fmla="*/ 192571 w 192624"/>
                <a:gd name="connsiteY39" fmla="*/ 9193 h 192624"/>
                <a:gd name="connsiteX40" fmla="*/ 158935 w 192624"/>
                <a:gd name="connsiteY40" fmla="*/ 9193 h 192624"/>
                <a:gd name="connsiteX41" fmla="*/ 146554 w 192624"/>
                <a:gd name="connsiteY41" fmla="*/ 134810 h 192624"/>
                <a:gd name="connsiteX42" fmla="*/ 176205 w 192624"/>
                <a:gd name="connsiteY42" fmla="*/ 134810 h 192624"/>
                <a:gd name="connsiteX43" fmla="*/ 134864 w 192624"/>
                <a:gd name="connsiteY43" fmla="*/ 176152 h 192624"/>
                <a:gd name="connsiteX44" fmla="*/ 134864 w 192624"/>
                <a:gd name="connsiteY44" fmla="*/ 146448 h 192624"/>
                <a:gd name="connsiteX45" fmla="*/ 146554 w 192624"/>
                <a:gd name="connsiteY45" fmla="*/ 134810 h 192624"/>
                <a:gd name="connsiteX46" fmla="*/ 9618 w 192624"/>
                <a:gd name="connsiteY46" fmla="*/ 48143 h 192624"/>
                <a:gd name="connsiteX47" fmla="*/ 9618 w 192624"/>
                <a:gd name="connsiteY47" fmla="*/ 18811 h 192624"/>
                <a:gd name="connsiteX48" fmla="*/ 33689 w 192624"/>
                <a:gd name="connsiteY48" fmla="*/ 18811 h 192624"/>
                <a:gd name="connsiteX49" fmla="*/ 33689 w 192624"/>
                <a:gd name="connsiteY49" fmla="*/ 33689 h 192624"/>
                <a:gd name="connsiteX50" fmla="*/ 43307 w 192624"/>
                <a:gd name="connsiteY50" fmla="*/ 33689 h 192624"/>
                <a:gd name="connsiteX51" fmla="*/ 43307 w 192624"/>
                <a:gd name="connsiteY51" fmla="*/ 18811 h 192624"/>
                <a:gd name="connsiteX52" fmla="*/ 62543 w 192624"/>
                <a:gd name="connsiteY52" fmla="*/ 18811 h 192624"/>
                <a:gd name="connsiteX53" fmla="*/ 62543 w 192624"/>
                <a:gd name="connsiteY53" fmla="*/ 33689 h 192624"/>
                <a:gd name="connsiteX54" fmla="*/ 72161 w 192624"/>
                <a:gd name="connsiteY54" fmla="*/ 33689 h 192624"/>
                <a:gd name="connsiteX55" fmla="*/ 72161 w 192624"/>
                <a:gd name="connsiteY55" fmla="*/ 18811 h 192624"/>
                <a:gd name="connsiteX56" fmla="*/ 91397 w 192624"/>
                <a:gd name="connsiteY56" fmla="*/ 18811 h 192624"/>
                <a:gd name="connsiteX57" fmla="*/ 91397 w 192624"/>
                <a:gd name="connsiteY57" fmla="*/ 33689 h 192624"/>
                <a:gd name="connsiteX58" fmla="*/ 101015 w 192624"/>
                <a:gd name="connsiteY58" fmla="*/ 33689 h 192624"/>
                <a:gd name="connsiteX59" fmla="*/ 101015 w 192624"/>
                <a:gd name="connsiteY59" fmla="*/ 18811 h 192624"/>
                <a:gd name="connsiteX60" fmla="*/ 120251 w 192624"/>
                <a:gd name="connsiteY60" fmla="*/ 18811 h 192624"/>
                <a:gd name="connsiteX61" fmla="*/ 120251 w 192624"/>
                <a:gd name="connsiteY61" fmla="*/ 33689 h 192624"/>
                <a:gd name="connsiteX62" fmla="*/ 129869 w 192624"/>
                <a:gd name="connsiteY62" fmla="*/ 33689 h 192624"/>
                <a:gd name="connsiteX63" fmla="*/ 129869 w 192624"/>
                <a:gd name="connsiteY63" fmla="*/ 18811 h 192624"/>
                <a:gd name="connsiteX64" fmla="*/ 149105 w 192624"/>
                <a:gd name="connsiteY64" fmla="*/ 18811 h 192624"/>
                <a:gd name="connsiteX65" fmla="*/ 149105 w 192624"/>
                <a:gd name="connsiteY65" fmla="*/ 33689 h 192624"/>
                <a:gd name="connsiteX66" fmla="*/ 158722 w 192624"/>
                <a:gd name="connsiteY66" fmla="*/ 33689 h 192624"/>
                <a:gd name="connsiteX67" fmla="*/ 158722 w 192624"/>
                <a:gd name="connsiteY67" fmla="*/ 18811 h 192624"/>
                <a:gd name="connsiteX68" fmla="*/ 182794 w 192624"/>
                <a:gd name="connsiteY68" fmla="*/ 18811 h 192624"/>
                <a:gd name="connsiteX69" fmla="*/ 182794 w 192624"/>
                <a:gd name="connsiteY69" fmla="*/ 48143 h 192624"/>
                <a:gd name="connsiteX70" fmla="*/ 9618 w 192624"/>
                <a:gd name="connsiteY70" fmla="*/ 48143 h 19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92624" h="192624">
                  <a:moveTo>
                    <a:pt x="158935" y="9193"/>
                  </a:moveTo>
                  <a:lnTo>
                    <a:pt x="158935" y="0"/>
                  </a:lnTo>
                  <a:lnTo>
                    <a:pt x="149317" y="0"/>
                  </a:lnTo>
                  <a:lnTo>
                    <a:pt x="149317" y="9193"/>
                  </a:lnTo>
                  <a:lnTo>
                    <a:pt x="130081" y="9193"/>
                  </a:lnTo>
                  <a:lnTo>
                    <a:pt x="130081" y="0"/>
                  </a:lnTo>
                  <a:lnTo>
                    <a:pt x="120463" y="0"/>
                  </a:lnTo>
                  <a:lnTo>
                    <a:pt x="120463" y="9193"/>
                  </a:lnTo>
                  <a:lnTo>
                    <a:pt x="101227" y="9193"/>
                  </a:lnTo>
                  <a:lnTo>
                    <a:pt x="101227" y="0"/>
                  </a:lnTo>
                  <a:lnTo>
                    <a:pt x="91609" y="0"/>
                  </a:lnTo>
                  <a:lnTo>
                    <a:pt x="91609" y="9193"/>
                  </a:lnTo>
                  <a:lnTo>
                    <a:pt x="72374" y="9193"/>
                  </a:lnTo>
                  <a:lnTo>
                    <a:pt x="72374" y="0"/>
                  </a:lnTo>
                  <a:lnTo>
                    <a:pt x="62756" y="0"/>
                  </a:lnTo>
                  <a:lnTo>
                    <a:pt x="62756" y="9193"/>
                  </a:lnTo>
                  <a:lnTo>
                    <a:pt x="43360" y="9193"/>
                  </a:lnTo>
                  <a:lnTo>
                    <a:pt x="43360" y="0"/>
                  </a:lnTo>
                  <a:lnTo>
                    <a:pt x="33689" y="0"/>
                  </a:lnTo>
                  <a:lnTo>
                    <a:pt x="33689" y="9193"/>
                  </a:lnTo>
                  <a:lnTo>
                    <a:pt x="0" y="9193"/>
                  </a:lnTo>
                  <a:lnTo>
                    <a:pt x="0" y="48143"/>
                  </a:lnTo>
                  <a:lnTo>
                    <a:pt x="0" y="57761"/>
                  </a:lnTo>
                  <a:lnTo>
                    <a:pt x="0" y="192624"/>
                  </a:lnTo>
                  <a:lnTo>
                    <a:pt x="131994" y="192624"/>
                  </a:lnTo>
                  <a:lnTo>
                    <a:pt x="192624" y="131994"/>
                  </a:lnTo>
                  <a:lnTo>
                    <a:pt x="192624" y="125193"/>
                  </a:lnTo>
                  <a:lnTo>
                    <a:pt x="183006" y="125193"/>
                  </a:lnTo>
                  <a:lnTo>
                    <a:pt x="183006" y="125193"/>
                  </a:lnTo>
                  <a:lnTo>
                    <a:pt x="142569" y="125193"/>
                  </a:lnTo>
                  <a:lnTo>
                    <a:pt x="125246" y="142462"/>
                  </a:lnTo>
                  <a:lnTo>
                    <a:pt x="125246" y="183006"/>
                  </a:lnTo>
                  <a:lnTo>
                    <a:pt x="9618" y="183006"/>
                  </a:lnTo>
                  <a:lnTo>
                    <a:pt x="9618" y="57761"/>
                  </a:lnTo>
                  <a:lnTo>
                    <a:pt x="182953" y="57761"/>
                  </a:lnTo>
                  <a:lnTo>
                    <a:pt x="182953" y="115521"/>
                  </a:lnTo>
                  <a:lnTo>
                    <a:pt x="192571" y="115521"/>
                  </a:lnTo>
                  <a:lnTo>
                    <a:pt x="192571" y="57761"/>
                  </a:lnTo>
                  <a:lnTo>
                    <a:pt x="192571" y="48143"/>
                  </a:lnTo>
                  <a:lnTo>
                    <a:pt x="192571" y="9193"/>
                  </a:lnTo>
                  <a:lnTo>
                    <a:pt x="158935" y="9193"/>
                  </a:lnTo>
                  <a:close/>
                  <a:moveTo>
                    <a:pt x="146554" y="134810"/>
                  </a:moveTo>
                  <a:lnTo>
                    <a:pt x="176205" y="134810"/>
                  </a:lnTo>
                  <a:lnTo>
                    <a:pt x="134864" y="176152"/>
                  </a:lnTo>
                  <a:lnTo>
                    <a:pt x="134864" y="146448"/>
                  </a:lnTo>
                  <a:lnTo>
                    <a:pt x="146554" y="134810"/>
                  </a:lnTo>
                  <a:close/>
                  <a:moveTo>
                    <a:pt x="9618" y="48143"/>
                  </a:moveTo>
                  <a:lnTo>
                    <a:pt x="9618" y="18811"/>
                  </a:lnTo>
                  <a:lnTo>
                    <a:pt x="33689" y="18811"/>
                  </a:lnTo>
                  <a:lnTo>
                    <a:pt x="33689" y="33689"/>
                  </a:lnTo>
                  <a:lnTo>
                    <a:pt x="43307" y="33689"/>
                  </a:lnTo>
                  <a:lnTo>
                    <a:pt x="43307" y="18811"/>
                  </a:lnTo>
                  <a:lnTo>
                    <a:pt x="62543" y="18811"/>
                  </a:lnTo>
                  <a:lnTo>
                    <a:pt x="62543" y="33689"/>
                  </a:lnTo>
                  <a:lnTo>
                    <a:pt x="72161" y="33689"/>
                  </a:lnTo>
                  <a:lnTo>
                    <a:pt x="72161" y="18811"/>
                  </a:lnTo>
                  <a:lnTo>
                    <a:pt x="91397" y="18811"/>
                  </a:lnTo>
                  <a:lnTo>
                    <a:pt x="91397" y="33689"/>
                  </a:lnTo>
                  <a:lnTo>
                    <a:pt x="101015" y="33689"/>
                  </a:lnTo>
                  <a:lnTo>
                    <a:pt x="101015" y="18811"/>
                  </a:lnTo>
                  <a:lnTo>
                    <a:pt x="120251" y="18811"/>
                  </a:lnTo>
                  <a:lnTo>
                    <a:pt x="120251" y="33689"/>
                  </a:lnTo>
                  <a:lnTo>
                    <a:pt x="129869" y="33689"/>
                  </a:lnTo>
                  <a:lnTo>
                    <a:pt x="129869" y="18811"/>
                  </a:lnTo>
                  <a:lnTo>
                    <a:pt x="149105" y="18811"/>
                  </a:lnTo>
                  <a:lnTo>
                    <a:pt x="149105" y="33689"/>
                  </a:lnTo>
                  <a:lnTo>
                    <a:pt x="158722" y="33689"/>
                  </a:lnTo>
                  <a:lnTo>
                    <a:pt x="158722" y="18811"/>
                  </a:lnTo>
                  <a:lnTo>
                    <a:pt x="182794" y="18811"/>
                  </a:lnTo>
                  <a:lnTo>
                    <a:pt x="182794" y="48143"/>
                  </a:lnTo>
                  <a:lnTo>
                    <a:pt x="9618" y="48143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E54E79B-34B5-4ACE-9864-B09062E0F846}"/>
                </a:ext>
              </a:extLst>
            </p:cNvPr>
            <p:cNvSpPr/>
            <p:nvPr/>
          </p:nvSpPr>
          <p:spPr>
            <a:xfrm>
              <a:off x="452058" y="5975237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18 w 38524"/>
                <a:gd name="connsiteY6" fmla="*/ 28907 h 38524"/>
                <a:gd name="connsiteX7" fmla="*/ 9618 w 38524"/>
                <a:gd name="connsiteY7" fmla="*/ 9671 h 38524"/>
                <a:gd name="connsiteX8" fmla="*/ 28854 w 38524"/>
                <a:gd name="connsiteY8" fmla="*/ 9671 h 38524"/>
                <a:gd name="connsiteX9" fmla="*/ 28854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18" y="28907"/>
                  </a:lnTo>
                  <a:lnTo>
                    <a:pt x="9618" y="9671"/>
                  </a:lnTo>
                  <a:lnTo>
                    <a:pt x="28854" y="9671"/>
                  </a:lnTo>
                  <a:lnTo>
                    <a:pt x="28854" y="28907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FF14E2A-6863-4FC2-88BF-0D7CD8AB46D3}"/>
                </a:ext>
              </a:extLst>
            </p:cNvPr>
            <p:cNvSpPr/>
            <p:nvPr/>
          </p:nvSpPr>
          <p:spPr>
            <a:xfrm>
              <a:off x="500201" y="5975237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71 w 38524"/>
                <a:gd name="connsiteY6" fmla="*/ 28907 h 38524"/>
                <a:gd name="connsiteX7" fmla="*/ 9671 w 38524"/>
                <a:gd name="connsiteY7" fmla="*/ 9671 h 38524"/>
                <a:gd name="connsiteX8" fmla="*/ 28907 w 38524"/>
                <a:gd name="connsiteY8" fmla="*/ 9671 h 38524"/>
                <a:gd name="connsiteX9" fmla="*/ 28907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71" y="28907"/>
                  </a:lnTo>
                  <a:lnTo>
                    <a:pt x="9671" y="9671"/>
                  </a:lnTo>
                  <a:lnTo>
                    <a:pt x="28907" y="9671"/>
                  </a:lnTo>
                  <a:lnTo>
                    <a:pt x="28907" y="28907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B25209E-9B8B-4CC4-A8C2-9BA9F90E7A15}"/>
                </a:ext>
              </a:extLst>
            </p:cNvPr>
            <p:cNvSpPr/>
            <p:nvPr/>
          </p:nvSpPr>
          <p:spPr>
            <a:xfrm>
              <a:off x="548344" y="5975237"/>
              <a:ext cx="38524" cy="38524"/>
            </a:xfrm>
            <a:custGeom>
              <a:avLst/>
              <a:gdLst>
                <a:gd name="connsiteX0" fmla="*/ 38525 w 38524"/>
                <a:gd name="connsiteY0" fmla="*/ 38525 h 38524"/>
                <a:gd name="connsiteX1" fmla="*/ 38525 w 38524"/>
                <a:gd name="connsiteY1" fmla="*/ 0 h 38524"/>
                <a:gd name="connsiteX2" fmla="*/ 0 w 38524"/>
                <a:gd name="connsiteY2" fmla="*/ 0 h 38524"/>
                <a:gd name="connsiteX3" fmla="*/ 0 w 38524"/>
                <a:gd name="connsiteY3" fmla="*/ 38525 h 38524"/>
                <a:gd name="connsiteX4" fmla="*/ 38525 w 38524"/>
                <a:gd name="connsiteY4" fmla="*/ 38525 h 38524"/>
                <a:gd name="connsiteX5" fmla="*/ 9671 w 38524"/>
                <a:gd name="connsiteY5" fmla="*/ 9618 h 38524"/>
                <a:gd name="connsiteX6" fmla="*/ 28907 w 38524"/>
                <a:gd name="connsiteY6" fmla="*/ 9618 h 38524"/>
                <a:gd name="connsiteX7" fmla="*/ 28907 w 38524"/>
                <a:gd name="connsiteY7" fmla="*/ 28854 h 38524"/>
                <a:gd name="connsiteX8" fmla="*/ 9671 w 38524"/>
                <a:gd name="connsiteY8" fmla="*/ 28854 h 38524"/>
                <a:gd name="connsiteX9" fmla="*/ 9671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38525"/>
                  </a:move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close/>
                  <a:moveTo>
                    <a:pt x="9671" y="9618"/>
                  </a:moveTo>
                  <a:lnTo>
                    <a:pt x="28907" y="9618"/>
                  </a:lnTo>
                  <a:lnTo>
                    <a:pt x="28907" y="28854"/>
                  </a:lnTo>
                  <a:lnTo>
                    <a:pt x="9671" y="28854"/>
                  </a:lnTo>
                  <a:lnTo>
                    <a:pt x="9671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7414B1A-F017-42D7-BA9D-3977DF66EB44}"/>
                </a:ext>
              </a:extLst>
            </p:cNvPr>
            <p:cNvSpPr/>
            <p:nvPr/>
          </p:nvSpPr>
          <p:spPr>
            <a:xfrm>
              <a:off x="452058" y="6023380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E60B1359-FD5A-4C91-BF42-2AAD0AC0E2D2}"/>
                </a:ext>
              </a:extLst>
            </p:cNvPr>
            <p:cNvSpPr/>
            <p:nvPr/>
          </p:nvSpPr>
          <p:spPr>
            <a:xfrm>
              <a:off x="500201" y="6023380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grpSp>
        <p:nvGrpSpPr>
          <p:cNvPr id="30" name="Рисунок 3">
            <a:extLst>
              <a:ext uri="{FF2B5EF4-FFF2-40B4-BE49-F238E27FC236}">
                <a16:creationId xmlns:a16="http://schemas.microsoft.com/office/drawing/2014/main" id="{796F7482-ACAC-4331-82B9-4FCDE6CEA818}"/>
              </a:ext>
            </a:extLst>
          </p:cNvPr>
          <p:cNvGrpSpPr/>
          <p:nvPr userDrawn="1"/>
        </p:nvGrpSpPr>
        <p:grpSpPr>
          <a:xfrm>
            <a:off x="408720" y="765778"/>
            <a:ext cx="2914972" cy="907888"/>
            <a:chOff x="2690812" y="2366100"/>
            <a:chExt cx="6807279" cy="2120173"/>
          </a:xfrm>
          <a:solidFill>
            <a:schemeClr val="bg1"/>
          </a:solidFill>
        </p:grpSpPr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B05820C6-6480-429C-ADB3-B257A34A332B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3D8A3611-8CA8-47F8-B062-EAB6C9F14EE8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sp>
        <p:nvSpPr>
          <p:cNvPr id="131" name="Рисунок 10">
            <a:extLst>
              <a:ext uri="{FF2B5EF4-FFF2-40B4-BE49-F238E27FC236}">
                <a16:creationId xmlns:a16="http://schemas.microsoft.com/office/drawing/2014/main" id="{B6AA3FB8-AFE3-4F22-A75F-31D9DBFF83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94577" y="0"/>
            <a:ext cx="4897424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8945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 с диагональной суперграфи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9">
            <a:extLst>
              <a:ext uri="{FF2B5EF4-FFF2-40B4-BE49-F238E27FC236}">
                <a16:creationId xmlns:a16="http://schemas.microsoft.com/office/drawing/2014/main" id="{906337A7-3922-41EA-AE84-40C710B177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30" y="2553606"/>
            <a:ext cx="6176427" cy="1929759"/>
          </a:xfrm>
        </p:spPr>
        <p:txBody>
          <a:bodyPr wrap="square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10" name="Текст 26">
            <a:extLst>
              <a:ext uri="{FF2B5EF4-FFF2-40B4-BE49-F238E27FC236}">
                <a16:creationId xmlns:a16="http://schemas.microsoft.com/office/drawing/2014/main" id="{C6420719-76EA-45F3-B4D3-EBCB4430D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427" y="5553610"/>
            <a:ext cx="2574924" cy="204800"/>
          </a:xfrm>
        </p:spPr>
        <p:txBody>
          <a:bodyPr anchor="ctr">
            <a:spAutoFit/>
          </a:bodyPr>
          <a:lstStyle>
            <a:lvl1pPr>
              <a:buNone/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331190" marR="0" lvl="0" indent="-33119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tabLst/>
              <a:defRPr/>
            </a:pPr>
            <a:r>
              <a:rPr lang="ru-RU" dirty="0"/>
              <a:t>ФИО спикера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08094B0E-B9DC-41A9-8742-E62D5644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427" y="5893318"/>
            <a:ext cx="2574924" cy="204800"/>
          </a:xfrm>
        </p:spPr>
        <p:txBody>
          <a:bodyPr anchor="ctr">
            <a:spAutoFit/>
          </a:bodyPr>
          <a:lstStyle>
            <a:lvl1pPr>
              <a:buNone/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331190" marR="0" lvl="0" indent="-33119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tabLst/>
              <a:defRPr/>
            </a:pPr>
            <a:r>
              <a:rPr lang="ru-RU" dirty="0"/>
              <a:t>Дата мероприятия</a:t>
            </a:r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E705B174-2BCB-475F-B5F7-2AC86EA893A5}"/>
              </a:ext>
            </a:extLst>
          </p:cNvPr>
          <p:cNvSpPr/>
          <p:nvPr/>
        </p:nvSpPr>
        <p:spPr>
          <a:xfrm>
            <a:off x="11683686" y="942402"/>
            <a:ext cx="508315" cy="508315"/>
          </a:xfrm>
          <a:custGeom>
            <a:avLst/>
            <a:gdLst>
              <a:gd name="connsiteX0" fmla="*/ 508315 w 508315"/>
              <a:gd name="connsiteY0" fmla="*/ 0 h 508315"/>
              <a:gd name="connsiteX1" fmla="*/ 508315 w 508315"/>
              <a:gd name="connsiteY1" fmla="*/ 508315 h 508315"/>
              <a:gd name="connsiteX2" fmla="*/ 0 w 508315"/>
              <a:gd name="connsiteY2" fmla="*/ 508315 h 50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315" h="508315">
                <a:moveTo>
                  <a:pt x="508315" y="0"/>
                </a:moveTo>
                <a:lnTo>
                  <a:pt x="508315" y="508315"/>
                </a:lnTo>
                <a:lnTo>
                  <a:pt x="0" y="5083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id="{0279107F-963C-4D85-BC66-580B5F59AE9D}"/>
              </a:ext>
            </a:extLst>
          </p:cNvPr>
          <p:cNvSpPr/>
          <p:nvPr/>
        </p:nvSpPr>
        <p:spPr>
          <a:xfrm>
            <a:off x="10317985" y="2"/>
            <a:ext cx="1874018" cy="1450715"/>
          </a:xfrm>
          <a:custGeom>
            <a:avLst/>
            <a:gdLst>
              <a:gd name="connsiteX0" fmla="*/ 1450715 w 1874017"/>
              <a:gd name="connsiteY0" fmla="*/ 0 h 1450715"/>
              <a:gd name="connsiteX1" fmla="*/ 1874017 w 1874017"/>
              <a:gd name="connsiteY1" fmla="*/ 0 h 1450715"/>
              <a:gd name="connsiteX2" fmla="*/ 1874017 w 1874017"/>
              <a:gd name="connsiteY2" fmla="*/ 259549 h 1450715"/>
              <a:gd name="connsiteX3" fmla="*/ 682851 w 1874017"/>
              <a:gd name="connsiteY3" fmla="*/ 1450715 h 1450715"/>
              <a:gd name="connsiteX4" fmla="*/ 0 w 1874017"/>
              <a:gd name="connsiteY4" fmla="*/ 1450715 h 145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4017" h="1450715">
                <a:moveTo>
                  <a:pt x="1450715" y="0"/>
                </a:moveTo>
                <a:lnTo>
                  <a:pt x="1874017" y="0"/>
                </a:lnTo>
                <a:lnTo>
                  <a:pt x="1874017" y="259549"/>
                </a:lnTo>
                <a:lnTo>
                  <a:pt x="682851" y="1450715"/>
                </a:lnTo>
                <a:lnTo>
                  <a:pt x="0" y="14507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1AA05226-25F0-4779-B93C-63C888129E15}"/>
              </a:ext>
            </a:extLst>
          </p:cNvPr>
          <p:cNvSpPr/>
          <p:nvPr/>
        </p:nvSpPr>
        <p:spPr>
          <a:xfrm>
            <a:off x="8952280" y="3840694"/>
            <a:ext cx="2389979" cy="1707128"/>
          </a:xfrm>
          <a:custGeom>
            <a:avLst/>
            <a:gdLst>
              <a:gd name="connsiteX0" fmla="*/ 1558925 w 2182494"/>
              <a:gd name="connsiteY0" fmla="*/ 0 h 1558925"/>
              <a:gd name="connsiteX1" fmla="*/ 0 w 2182494"/>
              <a:gd name="connsiteY1" fmla="*/ 1558925 h 1558925"/>
              <a:gd name="connsiteX2" fmla="*/ 623570 w 2182494"/>
              <a:gd name="connsiteY2" fmla="*/ 1558925 h 1558925"/>
              <a:gd name="connsiteX3" fmla="*/ 2182495 w 2182494"/>
              <a:gd name="connsiteY3" fmla="*/ 0 h 155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494" h="1558925">
                <a:moveTo>
                  <a:pt x="1558925" y="0"/>
                </a:moveTo>
                <a:lnTo>
                  <a:pt x="0" y="1558925"/>
                </a:lnTo>
                <a:lnTo>
                  <a:pt x="623570" y="1558925"/>
                </a:lnTo>
                <a:lnTo>
                  <a:pt x="2182495" y="0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5E0FE2BA-B08F-41AC-B695-558ED857DAAF}"/>
              </a:ext>
            </a:extLst>
          </p:cNvPr>
          <p:cNvSpPr/>
          <p:nvPr/>
        </p:nvSpPr>
        <p:spPr>
          <a:xfrm>
            <a:off x="8604597" y="3840695"/>
            <a:ext cx="6258" cy="6259"/>
          </a:xfrm>
          <a:custGeom>
            <a:avLst/>
            <a:gdLst>
              <a:gd name="connsiteX0" fmla="*/ 0 w 5714"/>
              <a:gd name="connsiteY0" fmla="*/ 0 h 5715"/>
              <a:gd name="connsiteX1" fmla="*/ 0 w 5714"/>
              <a:gd name="connsiteY1" fmla="*/ 5715 h 5715"/>
              <a:gd name="connsiteX2" fmla="*/ 5715 w 5714"/>
              <a:gd name="connsiteY2" fmla="*/ 0 h 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4" h="5715">
                <a:moveTo>
                  <a:pt x="0" y="0"/>
                </a:moveTo>
                <a:lnTo>
                  <a:pt x="0" y="5715"/>
                </a:lnTo>
                <a:lnTo>
                  <a:pt x="5715" y="0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F54BF84A-3A49-46E7-BBCD-BB696C95E90B}"/>
              </a:ext>
            </a:extLst>
          </p:cNvPr>
          <p:cNvSpPr/>
          <p:nvPr/>
        </p:nvSpPr>
        <p:spPr>
          <a:xfrm>
            <a:off x="10317985" y="3840694"/>
            <a:ext cx="1874018" cy="1707128"/>
          </a:xfrm>
          <a:custGeom>
            <a:avLst/>
            <a:gdLst>
              <a:gd name="connsiteX0" fmla="*/ 1707128 w 1874017"/>
              <a:gd name="connsiteY0" fmla="*/ 0 h 1707128"/>
              <a:gd name="connsiteX1" fmla="*/ 1874017 w 1874017"/>
              <a:gd name="connsiteY1" fmla="*/ 0 h 1707128"/>
              <a:gd name="connsiteX2" fmla="*/ 1874017 w 1874017"/>
              <a:gd name="connsiteY2" fmla="*/ 515477 h 1707128"/>
              <a:gd name="connsiteX3" fmla="*/ 682851 w 1874017"/>
              <a:gd name="connsiteY3" fmla="*/ 1707128 h 1707128"/>
              <a:gd name="connsiteX4" fmla="*/ 0 w 1874017"/>
              <a:gd name="connsiteY4" fmla="*/ 1707128 h 170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4017" h="1707128">
                <a:moveTo>
                  <a:pt x="1707128" y="0"/>
                </a:moveTo>
                <a:lnTo>
                  <a:pt x="1874017" y="0"/>
                </a:lnTo>
                <a:lnTo>
                  <a:pt x="1874017" y="515477"/>
                </a:lnTo>
                <a:lnTo>
                  <a:pt x="682851" y="1707128"/>
                </a:lnTo>
                <a:lnTo>
                  <a:pt x="0" y="1707128"/>
                </a:ln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67200">
                <a:schemeClr val="tx2">
                  <a:alpha val="26000"/>
                </a:schemeClr>
              </a:gs>
              <a:gs pos="100000">
                <a:schemeClr val="tx2"/>
              </a:gs>
            </a:gsLst>
            <a:lin ang="18000000" scaled="0"/>
          </a:gra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E9AB1E05-C0C5-4FDD-B60D-054B6347BF52}"/>
              </a:ext>
            </a:extLst>
          </p:cNvPr>
          <p:cNvSpPr/>
          <p:nvPr/>
        </p:nvSpPr>
        <p:spPr>
          <a:xfrm>
            <a:off x="11342261" y="2990705"/>
            <a:ext cx="849740" cy="849988"/>
          </a:xfrm>
          <a:custGeom>
            <a:avLst/>
            <a:gdLst>
              <a:gd name="connsiteX0" fmla="*/ 849741 w 849741"/>
              <a:gd name="connsiteY0" fmla="*/ 0 h 849988"/>
              <a:gd name="connsiteX1" fmla="*/ 849741 w 849741"/>
              <a:gd name="connsiteY1" fmla="*/ 683050 h 849988"/>
              <a:gd name="connsiteX2" fmla="*/ 682851 w 849741"/>
              <a:gd name="connsiteY2" fmla="*/ 849988 h 849988"/>
              <a:gd name="connsiteX3" fmla="*/ 0 w 849741"/>
              <a:gd name="connsiteY3" fmla="*/ 849988 h 84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741" h="849988">
                <a:moveTo>
                  <a:pt x="849741" y="0"/>
                </a:moveTo>
                <a:lnTo>
                  <a:pt x="849741" y="683050"/>
                </a:lnTo>
                <a:lnTo>
                  <a:pt x="682851" y="849988"/>
                </a:lnTo>
                <a:lnTo>
                  <a:pt x="0" y="849988"/>
                </a:lnTo>
                <a:close/>
              </a:path>
            </a:pathLst>
          </a:custGeom>
          <a:solidFill>
            <a:srgbClr val="E52421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B4A30386-E577-43D2-B52B-1B7FBAD6C03D}"/>
              </a:ext>
            </a:extLst>
          </p:cNvPr>
          <p:cNvSpPr/>
          <p:nvPr/>
        </p:nvSpPr>
        <p:spPr>
          <a:xfrm>
            <a:off x="8610857" y="1450715"/>
            <a:ext cx="3072828" cy="2389979"/>
          </a:xfrm>
          <a:custGeom>
            <a:avLst/>
            <a:gdLst>
              <a:gd name="connsiteX0" fmla="*/ 2182495 w 2806064"/>
              <a:gd name="connsiteY0" fmla="*/ 0 h 2182495"/>
              <a:gd name="connsiteX1" fmla="*/ 0 w 2806064"/>
              <a:gd name="connsiteY1" fmla="*/ 2182495 h 2182495"/>
              <a:gd name="connsiteX2" fmla="*/ 623570 w 2806064"/>
              <a:gd name="connsiteY2" fmla="*/ 2182495 h 2182495"/>
              <a:gd name="connsiteX3" fmla="*/ 2806065 w 2806064"/>
              <a:gd name="connsiteY3" fmla="*/ 0 h 21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064" h="2182495">
                <a:moveTo>
                  <a:pt x="2182495" y="0"/>
                </a:moveTo>
                <a:lnTo>
                  <a:pt x="0" y="2182495"/>
                </a:lnTo>
                <a:lnTo>
                  <a:pt x="623570" y="2182495"/>
                </a:lnTo>
                <a:lnTo>
                  <a:pt x="2806065" y="0"/>
                </a:lnTo>
                <a:close/>
              </a:path>
            </a:pathLst>
          </a:custGeom>
          <a:gradFill>
            <a:gsLst>
              <a:gs pos="71600">
                <a:srgbClr val="DEDEDF"/>
              </a:gs>
              <a:gs pos="29000">
                <a:srgbClr val="505758"/>
              </a:gs>
              <a:gs pos="0">
                <a:srgbClr val="C2C1BF"/>
              </a:gs>
              <a:gs pos="100000">
                <a:srgbClr val="BFC1C4"/>
              </a:gs>
            </a:gsLst>
            <a:lin ang="189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7EDCF66B-6839-42A8-8548-EEB6D7A54DD9}"/>
              </a:ext>
            </a:extLst>
          </p:cNvPr>
          <p:cNvSpPr/>
          <p:nvPr/>
        </p:nvSpPr>
        <p:spPr>
          <a:xfrm>
            <a:off x="9957781" y="1606475"/>
            <a:ext cx="2234219" cy="2234219"/>
          </a:xfrm>
          <a:custGeom>
            <a:avLst/>
            <a:gdLst>
              <a:gd name="connsiteX0" fmla="*/ 2234219 w 2234219"/>
              <a:gd name="connsiteY0" fmla="*/ 0 h 2234219"/>
              <a:gd name="connsiteX1" fmla="*/ 2234219 w 2234219"/>
              <a:gd name="connsiteY1" fmla="*/ 682851 h 2234219"/>
              <a:gd name="connsiteX2" fmla="*/ 682851 w 2234219"/>
              <a:gd name="connsiteY2" fmla="*/ 2234219 h 2234219"/>
              <a:gd name="connsiteX3" fmla="*/ 0 w 2234219"/>
              <a:gd name="connsiteY3" fmla="*/ 2234219 h 223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4219" h="2234219">
                <a:moveTo>
                  <a:pt x="2234219" y="0"/>
                </a:moveTo>
                <a:lnTo>
                  <a:pt x="2234219" y="682851"/>
                </a:lnTo>
                <a:lnTo>
                  <a:pt x="682851" y="2234219"/>
                </a:lnTo>
                <a:lnTo>
                  <a:pt x="0" y="2234219"/>
                </a:lnTo>
                <a:close/>
              </a:path>
            </a:pathLst>
          </a:custGeom>
          <a:solidFill>
            <a:srgbClr val="E52421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9E8F511C-6A5E-4D3B-B61B-7480067C96BF}"/>
              </a:ext>
            </a:extLst>
          </p:cNvPr>
          <p:cNvSpPr/>
          <p:nvPr userDrawn="1"/>
        </p:nvSpPr>
        <p:spPr>
          <a:xfrm>
            <a:off x="8985624" y="2"/>
            <a:ext cx="2133566" cy="1450715"/>
          </a:xfrm>
          <a:custGeom>
            <a:avLst/>
            <a:gdLst>
              <a:gd name="connsiteX0" fmla="*/ 1450715 w 2133566"/>
              <a:gd name="connsiteY0" fmla="*/ 0 h 1450715"/>
              <a:gd name="connsiteX1" fmla="*/ 2133566 w 2133566"/>
              <a:gd name="connsiteY1" fmla="*/ 0 h 1450715"/>
              <a:gd name="connsiteX2" fmla="*/ 682851 w 2133566"/>
              <a:gd name="connsiteY2" fmla="*/ 1450715 h 1450715"/>
              <a:gd name="connsiteX3" fmla="*/ 0 w 2133566"/>
              <a:gd name="connsiteY3" fmla="*/ 1450715 h 145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566" h="1450715">
                <a:moveTo>
                  <a:pt x="1450715" y="0"/>
                </a:moveTo>
                <a:lnTo>
                  <a:pt x="2133566" y="0"/>
                </a:lnTo>
                <a:lnTo>
                  <a:pt x="682851" y="1450715"/>
                </a:lnTo>
                <a:lnTo>
                  <a:pt x="0" y="14507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" name="Полилиния: фигура 42">
            <a:extLst>
              <a:ext uri="{FF2B5EF4-FFF2-40B4-BE49-F238E27FC236}">
                <a16:creationId xmlns:a16="http://schemas.microsoft.com/office/drawing/2014/main" id="{18D1C764-45FD-4989-8FCD-7756DC96AC35}"/>
              </a:ext>
            </a:extLst>
          </p:cNvPr>
          <p:cNvSpPr/>
          <p:nvPr userDrawn="1"/>
        </p:nvSpPr>
        <p:spPr>
          <a:xfrm>
            <a:off x="7676102" y="2"/>
            <a:ext cx="2133566" cy="1450715"/>
          </a:xfrm>
          <a:custGeom>
            <a:avLst/>
            <a:gdLst>
              <a:gd name="connsiteX0" fmla="*/ 1450716 w 2133567"/>
              <a:gd name="connsiteY0" fmla="*/ 0 h 1450715"/>
              <a:gd name="connsiteX1" fmla="*/ 2133567 w 2133567"/>
              <a:gd name="connsiteY1" fmla="*/ 0 h 1450715"/>
              <a:gd name="connsiteX2" fmla="*/ 682852 w 2133567"/>
              <a:gd name="connsiteY2" fmla="*/ 1450715 h 1450715"/>
              <a:gd name="connsiteX3" fmla="*/ 0 w 2133567"/>
              <a:gd name="connsiteY3" fmla="*/ 1450715 h 145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567" h="1450715">
                <a:moveTo>
                  <a:pt x="1450716" y="0"/>
                </a:moveTo>
                <a:lnTo>
                  <a:pt x="2133567" y="0"/>
                </a:lnTo>
                <a:lnTo>
                  <a:pt x="682852" y="1450715"/>
                </a:lnTo>
                <a:lnTo>
                  <a:pt x="0" y="14507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Graphic 17">
            <a:extLst>
              <a:ext uri="{FF2B5EF4-FFF2-40B4-BE49-F238E27FC236}">
                <a16:creationId xmlns:a16="http://schemas.microsoft.com/office/drawing/2014/main" id="{59EEFF78-1504-4AE7-B6D5-04ACF1E9B391}"/>
              </a:ext>
            </a:extLst>
          </p:cNvPr>
          <p:cNvSpPr/>
          <p:nvPr/>
        </p:nvSpPr>
        <p:spPr>
          <a:xfrm>
            <a:off x="426122" y="5552208"/>
            <a:ext cx="186948" cy="207619"/>
          </a:xfrm>
          <a:custGeom>
            <a:avLst/>
            <a:gdLst>
              <a:gd name="connsiteX0" fmla="*/ 162850 w 186947"/>
              <a:gd name="connsiteY0" fmla="*/ 160891 h 207619"/>
              <a:gd name="connsiteX1" fmla="*/ 124582 w 186947"/>
              <a:gd name="connsiteY1" fmla="*/ 160891 h 207619"/>
              <a:gd name="connsiteX2" fmla="*/ 124582 w 186947"/>
              <a:gd name="connsiteY2" fmla="*/ 137848 h 207619"/>
              <a:gd name="connsiteX3" fmla="*/ 145506 w 186947"/>
              <a:gd name="connsiteY3" fmla="*/ 127383 h 207619"/>
              <a:gd name="connsiteX4" fmla="*/ 145506 w 186947"/>
              <a:gd name="connsiteY4" fmla="*/ 16834 h 207619"/>
              <a:gd name="connsiteX5" fmla="*/ 120246 w 186947"/>
              <a:gd name="connsiteY5" fmla="*/ 0 h 207619"/>
              <a:gd name="connsiteX6" fmla="*/ 66621 w 186947"/>
              <a:gd name="connsiteY6" fmla="*/ 0 h 207619"/>
              <a:gd name="connsiteX7" fmla="*/ 41350 w 186947"/>
              <a:gd name="connsiteY7" fmla="*/ 16817 h 207619"/>
              <a:gd name="connsiteX8" fmla="*/ 41350 w 186947"/>
              <a:gd name="connsiteY8" fmla="*/ 127366 h 207619"/>
              <a:gd name="connsiteX9" fmla="*/ 62354 w 186947"/>
              <a:gd name="connsiteY9" fmla="*/ 137871 h 207619"/>
              <a:gd name="connsiteX10" fmla="*/ 62354 w 186947"/>
              <a:gd name="connsiteY10" fmla="*/ 160874 h 207619"/>
              <a:gd name="connsiteX11" fmla="*/ 24223 w 186947"/>
              <a:gd name="connsiteY11" fmla="*/ 160874 h 207619"/>
              <a:gd name="connsiteX12" fmla="*/ 0 w 186947"/>
              <a:gd name="connsiteY12" fmla="*/ 179072 h 207619"/>
              <a:gd name="connsiteX13" fmla="*/ 0 w 186947"/>
              <a:gd name="connsiteY13" fmla="*/ 207620 h 207619"/>
              <a:gd name="connsiteX14" fmla="*/ 10385 w 186947"/>
              <a:gd name="connsiteY14" fmla="*/ 207620 h 207619"/>
              <a:gd name="connsiteX15" fmla="*/ 10385 w 186947"/>
              <a:gd name="connsiteY15" fmla="*/ 184261 h 207619"/>
              <a:gd name="connsiteX16" fmla="*/ 27689 w 186947"/>
              <a:gd name="connsiteY16" fmla="*/ 171276 h 207619"/>
              <a:gd name="connsiteX17" fmla="*/ 72750 w 186947"/>
              <a:gd name="connsiteY17" fmla="*/ 171276 h 207619"/>
              <a:gd name="connsiteX18" fmla="*/ 72750 w 186947"/>
              <a:gd name="connsiteY18" fmla="*/ 143083 h 207619"/>
              <a:gd name="connsiteX19" fmla="*/ 81394 w 186947"/>
              <a:gd name="connsiteY19" fmla="*/ 147402 h 207619"/>
              <a:gd name="connsiteX20" fmla="*/ 105502 w 186947"/>
              <a:gd name="connsiteY20" fmla="*/ 147402 h 207619"/>
              <a:gd name="connsiteX21" fmla="*/ 114220 w 186947"/>
              <a:gd name="connsiteY21" fmla="*/ 143043 h 207619"/>
              <a:gd name="connsiteX22" fmla="*/ 114220 w 186947"/>
              <a:gd name="connsiteY22" fmla="*/ 171276 h 207619"/>
              <a:gd name="connsiteX23" fmla="*/ 159396 w 186947"/>
              <a:gd name="connsiteY23" fmla="*/ 171276 h 207619"/>
              <a:gd name="connsiteX24" fmla="*/ 176580 w 186947"/>
              <a:gd name="connsiteY24" fmla="*/ 184250 h 207619"/>
              <a:gd name="connsiteX25" fmla="*/ 176580 w 186947"/>
              <a:gd name="connsiteY25" fmla="*/ 197235 h 207619"/>
              <a:gd name="connsiteX26" fmla="*/ 20781 w 186947"/>
              <a:gd name="connsiteY26" fmla="*/ 197235 h 207619"/>
              <a:gd name="connsiteX27" fmla="*/ 20781 w 186947"/>
              <a:gd name="connsiteY27" fmla="*/ 207620 h 207619"/>
              <a:gd name="connsiteX28" fmla="*/ 186948 w 186947"/>
              <a:gd name="connsiteY28" fmla="*/ 207620 h 207619"/>
              <a:gd name="connsiteX29" fmla="*/ 186948 w 186947"/>
              <a:gd name="connsiteY29" fmla="*/ 179077 h 207619"/>
              <a:gd name="connsiteX30" fmla="*/ 103028 w 186947"/>
              <a:gd name="connsiteY30" fmla="*/ 137023 h 207619"/>
              <a:gd name="connsiteX31" fmla="*/ 83845 w 186947"/>
              <a:gd name="connsiteY31" fmla="*/ 137023 h 207619"/>
              <a:gd name="connsiteX32" fmla="*/ 51769 w 186947"/>
              <a:gd name="connsiteY32" fmla="*/ 120985 h 207619"/>
              <a:gd name="connsiteX33" fmla="*/ 51769 w 186947"/>
              <a:gd name="connsiteY33" fmla="*/ 22379 h 207619"/>
              <a:gd name="connsiteX34" fmla="*/ 69789 w 186947"/>
              <a:gd name="connsiteY34" fmla="*/ 10350 h 207619"/>
              <a:gd name="connsiteX35" fmla="*/ 117130 w 186947"/>
              <a:gd name="connsiteY35" fmla="*/ 10350 h 207619"/>
              <a:gd name="connsiteX36" fmla="*/ 135150 w 186947"/>
              <a:gd name="connsiteY36" fmla="*/ 22379 h 207619"/>
              <a:gd name="connsiteX37" fmla="*/ 135150 w 186947"/>
              <a:gd name="connsiteY37" fmla="*/ 120985 h 20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947" h="207619">
                <a:moveTo>
                  <a:pt x="162850" y="160891"/>
                </a:moveTo>
                <a:lnTo>
                  <a:pt x="124582" y="160891"/>
                </a:lnTo>
                <a:lnTo>
                  <a:pt x="124582" y="137848"/>
                </a:lnTo>
                <a:lnTo>
                  <a:pt x="145506" y="127383"/>
                </a:lnTo>
                <a:lnTo>
                  <a:pt x="145506" y="16834"/>
                </a:lnTo>
                <a:lnTo>
                  <a:pt x="120246" y="0"/>
                </a:lnTo>
                <a:lnTo>
                  <a:pt x="66621" y="0"/>
                </a:lnTo>
                <a:lnTo>
                  <a:pt x="41350" y="16817"/>
                </a:lnTo>
                <a:lnTo>
                  <a:pt x="41350" y="127366"/>
                </a:lnTo>
                <a:lnTo>
                  <a:pt x="62354" y="137871"/>
                </a:lnTo>
                <a:lnTo>
                  <a:pt x="62354" y="160874"/>
                </a:lnTo>
                <a:lnTo>
                  <a:pt x="24223" y="160874"/>
                </a:lnTo>
                <a:lnTo>
                  <a:pt x="0" y="179072"/>
                </a:lnTo>
                <a:lnTo>
                  <a:pt x="0" y="207620"/>
                </a:lnTo>
                <a:lnTo>
                  <a:pt x="10385" y="207620"/>
                </a:lnTo>
                <a:lnTo>
                  <a:pt x="10385" y="184261"/>
                </a:lnTo>
                <a:lnTo>
                  <a:pt x="27689" y="171276"/>
                </a:lnTo>
                <a:lnTo>
                  <a:pt x="72750" y="171276"/>
                </a:lnTo>
                <a:lnTo>
                  <a:pt x="72750" y="143083"/>
                </a:lnTo>
                <a:lnTo>
                  <a:pt x="81394" y="147402"/>
                </a:lnTo>
                <a:lnTo>
                  <a:pt x="105502" y="147402"/>
                </a:lnTo>
                <a:lnTo>
                  <a:pt x="114220" y="143043"/>
                </a:lnTo>
                <a:lnTo>
                  <a:pt x="114220" y="171276"/>
                </a:lnTo>
                <a:lnTo>
                  <a:pt x="159396" y="171276"/>
                </a:lnTo>
                <a:lnTo>
                  <a:pt x="176580" y="184250"/>
                </a:lnTo>
                <a:lnTo>
                  <a:pt x="176580" y="197235"/>
                </a:lnTo>
                <a:lnTo>
                  <a:pt x="20781" y="197235"/>
                </a:lnTo>
                <a:lnTo>
                  <a:pt x="20781" y="207620"/>
                </a:lnTo>
                <a:lnTo>
                  <a:pt x="186948" y="207620"/>
                </a:lnTo>
                <a:lnTo>
                  <a:pt x="186948" y="179077"/>
                </a:lnTo>
                <a:close/>
                <a:moveTo>
                  <a:pt x="103028" y="137023"/>
                </a:moveTo>
                <a:lnTo>
                  <a:pt x="83845" y="137023"/>
                </a:lnTo>
                <a:lnTo>
                  <a:pt x="51769" y="120985"/>
                </a:lnTo>
                <a:lnTo>
                  <a:pt x="51769" y="22379"/>
                </a:lnTo>
                <a:lnTo>
                  <a:pt x="69789" y="10350"/>
                </a:lnTo>
                <a:lnTo>
                  <a:pt x="117130" y="10350"/>
                </a:lnTo>
                <a:lnTo>
                  <a:pt x="135150" y="22379"/>
                </a:lnTo>
                <a:lnTo>
                  <a:pt x="135150" y="120985"/>
                </a:lnTo>
                <a:close/>
              </a:path>
            </a:pathLst>
          </a:custGeom>
          <a:solidFill>
            <a:srgbClr val="FF0000"/>
          </a:solidFill>
          <a:ln w="56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grpSp>
        <p:nvGrpSpPr>
          <p:cNvPr id="5" name="Graphic 5">
            <a:extLst>
              <a:ext uri="{FF2B5EF4-FFF2-40B4-BE49-F238E27FC236}">
                <a16:creationId xmlns:a16="http://schemas.microsoft.com/office/drawing/2014/main" id="{5514F9D7-2A08-456F-9B5F-67F89D711017}"/>
              </a:ext>
            </a:extLst>
          </p:cNvPr>
          <p:cNvGrpSpPr/>
          <p:nvPr/>
        </p:nvGrpSpPr>
        <p:grpSpPr>
          <a:xfrm>
            <a:off x="423153" y="5898188"/>
            <a:ext cx="192624" cy="192624"/>
            <a:chOff x="423152" y="5898188"/>
            <a:chExt cx="192624" cy="192624"/>
          </a:xfrm>
          <a:solidFill>
            <a:srgbClr val="FF0000"/>
          </a:solidFill>
        </p:grpSpPr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92534BBA-4A84-4D3F-AF56-65A58239D395}"/>
                </a:ext>
              </a:extLst>
            </p:cNvPr>
            <p:cNvSpPr/>
            <p:nvPr/>
          </p:nvSpPr>
          <p:spPr>
            <a:xfrm>
              <a:off x="423152" y="5898188"/>
              <a:ext cx="192624" cy="192624"/>
            </a:xfrm>
            <a:custGeom>
              <a:avLst/>
              <a:gdLst>
                <a:gd name="connsiteX0" fmla="*/ 158935 w 192624"/>
                <a:gd name="connsiteY0" fmla="*/ 9193 h 192624"/>
                <a:gd name="connsiteX1" fmla="*/ 158935 w 192624"/>
                <a:gd name="connsiteY1" fmla="*/ 0 h 192624"/>
                <a:gd name="connsiteX2" fmla="*/ 149317 w 192624"/>
                <a:gd name="connsiteY2" fmla="*/ 0 h 192624"/>
                <a:gd name="connsiteX3" fmla="*/ 149317 w 192624"/>
                <a:gd name="connsiteY3" fmla="*/ 9193 h 192624"/>
                <a:gd name="connsiteX4" fmla="*/ 130081 w 192624"/>
                <a:gd name="connsiteY4" fmla="*/ 9193 h 192624"/>
                <a:gd name="connsiteX5" fmla="*/ 130081 w 192624"/>
                <a:gd name="connsiteY5" fmla="*/ 0 h 192624"/>
                <a:gd name="connsiteX6" fmla="*/ 120463 w 192624"/>
                <a:gd name="connsiteY6" fmla="*/ 0 h 192624"/>
                <a:gd name="connsiteX7" fmla="*/ 120463 w 192624"/>
                <a:gd name="connsiteY7" fmla="*/ 9193 h 192624"/>
                <a:gd name="connsiteX8" fmla="*/ 101227 w 192624"/>
                <a:gd name="connsiteY8" fmla="*/ 9193 h 192624"/>
                <a:gd name="connsiteX9" fmla="*/ 101227 w 192624"/>
                <a:gd name="connsiteY9" fmla="*/ 0 h 192624"/>
                <a:gd name="connsiteX10" fmla="*/ 91609 w 192624"/>
                <a:gd name="connsiteY10" fmla="*/ 0 h 192624"/>
                <a:gd name="connsiteX11" fmla="*/ 91609 w 192624"/>
                <a:gd name="connsiteY11" fmla="*/ 9193 h 192624"/>
                <a:gd name="connsiteX12" fmla="*/ 72374 w 192624"/>
                <a:gd name="connsiteY12" fmla="*/ 9193 h 192624"/>
                <a:gd name="connsiteX13" fmla="*/ 72374 w 192624"/>
                <a:gd name="connsiteY13" fmla="*/ 0 h 192624"/>
                <a:gd name="connsiteX14" fmla="*/ 62756 w 192624"/>
                <a:gd name="connsiteY14" fmla="*/ 0 h 192624"/>
                <a:gd name="connsiteX15" fmla="*/ 62756 w 192624"/>
                <a:gd name="connsiteY15" fmla="*/ 9193 h 192624"/>
                <a:gd name="connsiteX16" fmla="*/ 43360 w 192624"/>
                <a:gd name="connsiteY16" fmla="*/ 9193 h 192624"/>
                <a:gd name="connsiteX17" fmla="*/ 43360 w 192624"/>
                <a:gd name="connsiteY17" fmla="*/ 0 h 192624"/>
                <a:gd name="connsiteX18" fmla="*/ 33689 w 192624"/>
                <a:gd name="connsiteY18" fmla="*/ 0 h 192624"/>
                <a:gd name="connsiteX19" fmla="*/ 33689 w 192624"/>
                <a:gd name="connsiteY19" fmla="*/ 9193 h 192624"/>
                <a:gd name="connsiteX20" fmla="*/ 0 w 192624"/>
                <a:gd name="connsiteY20" fmla="*/ 9193 h 192624"/>
                <a:gd name="connsiteX21" fmla="*/ 0 w 192624"/>
                <a:gd name="connsiteY21" fmla="*/ 48143 h 192624"/>
                <a:gd name="connsiteX22" fmla="*/ 0 w 192624"/>
                <a:gd name="connsiteY22" fmla="*/ 57761 h 192624"/>
                <a:gd name="connsiteX23" fmla="*/ 0 w 192624"/>
                <a:gd name="connsiteY23" fmla="*/ 192624 h 192624"/>
                <a:gd name="connsiteX24" fmla="*/ 131994 w 192624"/>
                <a:gd name="connsiteY24" fmla="*/ 192624 h 192624"/>
                <a:gd name="connsiteX25" fmla="*/ 192624 w 192624"/>
                <a:gd name="connsiteY25" fmla="*/ 131994 h 192624"/>
                <a:gd name="connsiteX26" fmla="*/ 192624 w 192624"/>
                <a:gd name="connsiteY26" fmla="*/ 125193 h 192624"/>
                <a:gd name="connsiteX27" fmla="*/ 183006 w 192624"/>
                <a:gd name="connsiteY27" fmla="*/ 125193 h 192624"/>
                <a:gd name="connsiteX28" fmla="*/ 183006 w 192624"/>
                <a:gd name="connsiteY28" fmla="*/ 125193 h 192624"/>
                <a:gd name="connsiteX29" fmla="*/ 142569 w 192624"/>
                <a:gd name="connsiteY29" fmla="*/ 125193 h 192624"/>
                <a:gd name="connsiteX30" fmla="*/ 125246 w 192624"/>
                <a:gd name="connsiteY30" fmla="*/ 142462 h 192624"/>
                <a:gd name="connsiteX31" fmla="*/ 125246 w 192624"/>
                <a:gd name="connsiteY31" fmla="*/ 183006 h 192624"/>
                <a:gd name="connsiteX32" fmla="*/ 9618 w 192624"/>
                <a:gd name="connsiteY32" fmla="*/ 183006 h 192624"/>
                <a:gd name="connsiteX33" fmla="*/ 9618 w 192624"/>
                <a:gd name="connsiteY33" fmla="*/ 57761 h 192624"/>
                <a:gd name="connsiteX34" fmla="*/ 182953 w 192624"/>
                <a:gd name="connsiteY34" fmla="*/ 57761 h 192624"/>
                <a:gd name="connsiteX35" fmla="*/ 182953 w 192624"/>
                <a:gd name="connsiteY35" fmla="*/ 115521 h 192624"/>
                <a:gd name="connsiteX36" fmla="*/ 192571 w 192624"/>
                <a:gd name="connsiteY36" fmla="*/ 115521 h 192624"/>
                <a:gd name="connsiteX37" fmla="*/ 192571 w 192624"/>
                <a:gd name="connsiteY37" fmla="*/ 57761 h 192624"/>
                <a:gd name="connsiteX38" fmla="*/ 192571 w 192624"/>
                <a:gd name="connsiteY38" fmla="*/ 48143 h 192624"/>
                <a:gd name="connsiteX39" fmla="*/ 192571 w 192624"/>
                <a:gd name="connsiteY39" fmla="*/ 9193 h 192624"/>
                <a:gd name="connsiteX40" fmla="*/ 158935 w 192624"/>
                <a:gd name="connsiteY40" fmla="*/ 9193 h 192624"/>
                <a:gd name="connsiteX41" fmla="*/ 146554 w 192624"/>
                <a:gd name="connsiteY41" fmla="*/ 134810 h 192624"/>
                <a:gd name="connsiteX42" fmla="*/ 176205 w 192624"/>
                <a:gd name="connsiteY42" fmla="*/ 134810 h 192624"/>
                <a:gd name="connsiteX43" fmla="*/ 134864 w 192624"/>
                <a:gd name="connsiteY43" fmla="*/ 176152 h 192624"/>
                <a:gd name="connsiteX44" fmla="*/ 134864 w 192624"/>
                <a:gd name="connsiteY44" fmla="*/ 146448 h 192624"/>
                <a:gd name="connsiteX45" fmla="*/ 146554 w 192624"/>
                <a:gd name="connsiteY45" fmla="*/ 134810 h 192624"/>
                <a:gd name="connsiteX46" fmla="*/ 9618 w 192624"/>
                <a:gd name="connsiteY46" fmla="*/ 48143 h 192624"/>
                <a:gd name="connsiteX47" fmla="*/ 9618 w 192624"/>
                <a:gd name="connsiteY47" fmla="*/ 18811 h 192624"/>
                <a:gd name="connsiteX48" fmla="*/ 33689 w 192624"/>
                <a:gd name="connsiteY48" fmla="*/ 18811 h 192624"/>
                <a:gd name="connsiteX49" fmla="*/ 33689 w 192624"/>
                <a:gd name="connsiteY49" fmla="*/ 33689 h 192624"/>
                <a:gd name="connsiteX50" fmla="*/ 43307 w 192624"/>
                <a:gd name="connsiteY50" fmla="*/ 33689 h 192624"/>
                <a:gd name="connsiteX51" fmla="*/ 43307 w 192624"/>
                <a:gd name="connsiteY51" fmla="*/ 18811 h 192624"/>
                <a:gd name="connsiteX52" fmla="*/ 62543 w 192624"/>
                <a:gd name="connsiteY52" fmla="*/ 18811 h 192624"/>
                <a:gd name="connsiteX53" fmla="*/ 62543 w 192624"/>
                <a:gd name="connsiteY53" fmla="*/ 33689 h 192624"/>
                <a:gd name="connsiteX54" fmla="*/ 72161 w 192624"/>
                <a:gd name="connsiteY54" fmla="*/ 33689 h 192624"/>
                <a:gd name="connsiteX55" fmla="*/ 72161 w 192624"/>
                <a:gd name="connsiteY55" fmla="*/ 18811 h 192624"/>
                <a:gd name="connsiteX56" fmla="*/ 91397 w 192624"/>
                <a:gd name="connsiteY56" fmla="*/ 18811 h 192624"/>
                <a:gd name="connsiteX57" fmla="*/ 91397 w 192624"/>
                <a:gd name="connsiteY57" fmla="*/ 33689 h 192624"/>
                <a:gd name="connsiteX58" fmla="*/ 101015 w 192624"/>
                <a:gd name="connsiteY58" fmla="*/ 33689 h 192624"/>
                <a:gd name="connsiteX59" fmla="*/ 101015 w 192624"/>
                <a:gd name="connsiteY59" fmla="*/ 18811 h 192624"/>
                <a:gd name="connsiteX60" fmla="*/ 120251 w 192624"/>
                <a:gd name="connsiteY60" fmla="*/ 18811 h 192624"/>
                <a:gd name="connsiteX61" fmla="*/ 120251 w 192624"/>
                <a:gd name="connsiteY61" fmla="*/ 33689 h 192624"/>
                <a:gd name="connsiteX62" fmla="*/ 129869 w 192624"/>
                <a:gd name="connsiteY62" fmla="*/ 33689 h 192624"/>
                <a:gd name="connsiteX63" fmla="*/ 129869 w 192624"/>
                <a:gd name="connsiteY63" fmla="*/ 18811 h 192624"/>
                <a:gd name="connsiteX64" fmla="*/ 149105 w 192624"/>
                <a:gd name="connsiteY64" fmla="*/ 18811 h 192624"/>
                <a:gd name="connsiteX65" fmla="*/ 149105 w 192624"/>
                <a:gd name="connsiteY65" fmla="*/ 33689 h 192624"/>
                <a:gd name="connsiteX66" fmla="*/ 158722 w 192624"/>
                <a:gd name="connsiteY66" fmla="*/ 33689 h 192624"/>
                <a:gd name="connsiteX67" fmla="*/ 158722 w 192624"/>
                <a:gd name="connsiteY67" fmla="*/ 18811 h 192624"/>
                <a:gd name="connsiteX68" fmla="*/ 182794 w 192624"/>
                <a:gd name="connsiteY68" fmla="*/ 18811 h 192624"/>
                <a:gd name="connsiteX69" fmla="*/ 182794 w 192624"/>
                <a:gd name="connsiteY69" fmla="*/ 48143 h 192624"/>
                <a:gd name="connsiteX70" fmla="*/ 9618 w 192624"/>
                <a:gd name="connsiteY70" fmla="*/ 48143 h 19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92624" h="192624">
                  <a:moveTo>
                    <a:pt x="158935" y="9193"/>
                  </a:moveTo>
                  <a:lnTo>
                    <a:pt x="158935" y="0"/>
                  </a:lnTo>
                  <a:lnTo>
                    <a:pt x="149317" y="0"/>
                  </a:lnTo>
                  <a:lnTo>
                    <a:pt x="149317" y="9193"/>
                  </a:lnTo>
                  <a:lnTo>
                    <a:pt x="130081" y="9193"/>
                  </a:lnTo>
                  <a:lnTo>
                    <a:pt x="130081" y="0"/>
                  </a:lnTo>
                  <a:lnTo>
                    <a:pt x="120463" y="0"/>
                  </a:lnTo>
                  <a:lnTo>
                    <a:pt x="120463" y="9193"/>
                  </a:lnTo>
                  <a:lnTo>
                    <a:pt x="101227" y="9193"/>
                  </a:lnTo>
                  <a:lnTo>
                    <a:pt x="101227" y="0"/>
                  </a:lnTo>
                  <a:lnTo>
                    <a:pt x="91609" y="0"/>
                  </a:lnTo>
                  <a:lnTo>
                    <a:pt x="91609" y="9193"/>
                  </a:lnTo>
                  <a:lnTo>
                    <a:pt x="72374" y="9193"/>
                  </a:lnTo>
                  <a:lnTo>
                    <a:pt x="72374" y="0"/>
                  </a:lnTo>
                  <a:lnTo>
                    <a:pt x="62756" y="0"/>
                  </a:lnTo>
                  <a:lnTo>
                    <a:pt x="62756" y="9193"/>
                  </a:lnTo>
                  <a:lnTo>
                    <a:pt x="43360" y="9193"/>
                  </a:lnTo>
                  <a:lnTo>
                    <a:pt x="43360" y="0"/>
                  </a:lnTo>
                  <a:lnTo>
                    <a:pt x="33689" y="0"/>
                  </a:lnTo>
                  <a:lnTo>
                    <a:pt x="33689" y="9193"/>
                  </a:lnTo>
                  <a:lnTo>
                    <a:pt x="0" y="9193"/>
                  </a:lnTo>
                  <a:lnTo>
                    <a:pt x="0" y="48143"/>
                  </a:lnTo>
                  <a:lnTo>
                    <a:pt x="0" y="57761"/>
                  </a:lnTo>
                  <a:lnTo>
                    <a:pt x="0" y="192624"/>
                  </a:lnTo>
                  <a:lnTo>
                    <a:pt x="131994" y="192624"/>
                  </a:lnTo>
                  <a:lnTo>
                    <a:pt x="192624" y="131994"/>
                  </a:lnTo>
                  <a:lnTo>
                    <a:pt x="192624" y="125193"/>
                  </a:lnTo>
                  <a:lnTo>
                    <a:pt x="183006" y="125193"/>
                  </a:lnTo>
                  <a:lnTo>
                    <a:pt x="183006" y="125193"/>
                  </a:lnTo>
                  <a:lnTo>
                    <a:pt x="142569" y="125193"/>
                  </a:lnTo>
                  <a:lnTo>
                    <a:pt x="125246" y="142462"/>
                  </a:lnTo>
                  <a:lnTo>
                    <a:pt x="125246" y="183006"/>
                  </a:lnTo>
                  <a:lnTo>
                    <a:pt x="9618" y="183006"/>
                  </a:lnTo>
                  <a:lnTo>
                    <a:pt x="9618" y="57761"/>
                  </a:lnTo>
                  <a:lnTo>
                    <a:pt x="182953" y="57761"/>
                  </a:lnTo>
                  <a:lnTo>
                    <a:pt x="182953" y="115521"/>
                  </a:lnTo>
                  <a:lnTo>
                    <a:pt x="192571" y="115521"/>
                  </a:lnTo>
                  <a:lnTo>
                    <a:pt x="192571" y="57761"/>
                  </a:lnTo>
                  <a:lnTo>
                    <a:pt x="192571" y="48143"/>
                  </a:lnTo>
                  <a:lnTo>
                    <a:pt x="192571" y="9193"/>
                  </a:lnTo>
                  <a:lnTo>
                    <a:pt x="158935" y="9193"/>
                  </a:lnTo>
                  <a:close/>
                  <a:moveTo>
                    <a:pt x="146554" y="134810"/>
                  </a:moveTo>
                  <a:lnTo>
                    <a:pt x="176205" y="134810"/>
                  </a:lnTo>
                  <a:lnTo>
                    <a:pt x="134864" y="176152"/>
                  </a:lnTo>
                  <a:lnTo>
                    <a:pt x="134864" y="146448"/>
                  </a:lnTo>
                  <a:lnTo>
                    <a:pt x="146554" y="134810"/>
                  </a:lnTo>
                  <a:close/>
                  <a:moveTo>
                    <a:pt x="9618" y="48143"/>
                  </a:moveTo>
                  <a:lnTo>
                    <a:pt x="9618" y="18811"/>
                  </a:lnTo>
                  <a:lnTo>
                    <a:pt x="33689" y="18811"/>
                  </a:lnTo>
                  <a:lnTo>
                    <a:pt x="33689" y="33689"/>
                  </a:lnTo>
                  <a:lnTo>
                    <a:pt x="43307" y="33689"/>
                  </a:lnTo>
                  <a:lnTo>
                    <a:pt x="43307" y="18811"/>
                  </a:lnTo>
                  <a:lnTo>
                    <a:pt x="62543" y="18811"/>
                  </a:lnTo>
                  <a:lnTo>
                    <a:pt x="62543" y="33689"/>
                  </a:lnTo>
                  <a:lnTo>
                    <a:pt x="72161" y="33689"/>
                  </a:lnTo>
                  <a:lnTo>
                    <a:pt x="72161" y="18811"/>
                  </a:lnTo>
                  <a:lnTo>
                    <a:pt x="91397" y="18811"/>
                  </a:lnTo>
                  <a:lnTo>
                    <a:pt x="91397" y="33689"/>
                  </a:lnTo>
                  <a:lnTo>
                    <a:pt x="101015" y="33689"/>
                  </a:lnTo>
                  <a:lnTo>
                    <a:pt x="101015" y="18811"/>
                  </a:lnTo>
                  <a:lnTo>
                    <a:pt x="120251" y="18811"/>
                  </a:lnTo>
                  <a:lnTo>
                    <a:pt x="120251" y="33689"/>
                  </a:lnTo>
                  <a:lnTo>
                    <a:pt x="129869" y="33689"/>
                  </a:lnTo>
                  <a:lnTo>
                    <a:pt x="129869" y="18811"/>
                  </a:lnTo>
                  <a:lnTo>
                    <a:pt x="149105" y="18811"/>
                  </a:lnTo>
                  <a:lnTo>
                    <a:pt x="149105" y="33689"/>
                  </a:lnTo>
                  <a:lnTo>
                    <a:pt x="158722" y="33689"/>
                  </a:lnTo>
                  <a:lnTo>
                    <a:pt x="158722" y="18811"/>
                  </a:lnTo>
                  <a:lnTo>
                    <a:pt x="182794" y="18811"/>
                  </a:lnTo>
                  <a:lnTo>
                    <a:pt x="182794" y="48143"/>
                  </a:lnTo>
                  <a:lnTo>
                    <a:pt x="9618" y="48143"/>
                  </a:lnTo>
                  <a:close/>
                </a:path>
              </a:pathLst>
            </a:custGeom>
            <a:solidFill>
              <a:srgbClr val="FF0000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6D856C1F-4F92-42C6-818D-EEE7FD0BB2DA}"/>
                </a:ext>
              </a:extLst>
            </p:cNvPr>
            <p:cNvSpPr/>
            <p:nvPr/>
          </p:nvSpPr>
          <p:spPr>
            <a:xfrm>
              <a:off x="452058" y="5975237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18 w 38524"/>
                <a:gd name="connsiteY6" fmla="*/ 28907 h 38524"/>
                <a:gd name="connsiteX7" fmla="*/ 9618 w 38524"/>
                <a:gd name="connsiteY7" fmla="*/ 9671 h 38524"/>
                <a:gd name="connsiteX8" fmla="*/ 28854 w 38524"/>
                <a:gd name="connsiteY8" fmla="*/ 9671 h 38524"/>
                <a:gd name="connsiteX9" fmla="*/ 28854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18" y="28907"/>
                  </a:lnTo>
                  <a:lnTo>
                    <a:pt x="9618" y="9671"/>
                  </a:lnTo>
                  <a:lnTo>
                    <a:pt x="28854" y="9671"/>
                  </a:lnTo>
                  <a:lnTo>
                    <a:pt x="28854" y="28907"/>
                  </a:lnTo>
                  <a:close/>
                </a:path>
              </a:pathLst>
            </a:custGeom>
            <a:solidFill>
              <a:srgbClr val="FF0000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7FE31231-E789-403C-9695-EAA16BCA6977}"/>
                </a:ext>
              </a:extLst>
            </p:cNvPr>
            <p:cNvSpPr/>
            <p:nvPr/>
          </p:nvSpPr>
          <p:spPr>
            <a:xfrm>
              <a:off x="500201" y="5975237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71 w 38524"/>
                <a:gd name="connsiteY6" fmla="*/ 28907 h 38524"/>
                <a:gd name="connsiteX7" fmla="*/ 9671 w 38524"/>
                <a:gd name="connsiteY7" fmla="*/ 9671 h 38524"/>
                <a:gd name="connsiteX8" fmla="*/ 28907 w 38524"/>
                <a:gd name="connsiteY8" fmla="*/ 9671 h 38524"/>
                <a:gd name="connsiteX9" fmla="*/ 28907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71" y="28907"/>
                  </a:lnTo>
                  <a:lnTo>
                    <a:pt x="9671" y="9671"/>
                  </a:lnTo>
                  <a:lnTo>
                    <a:pt x="28907" y="9671"/>
                  </a:lnTo>
                  <a:lnTo>
                    <a:pt x="28907" y="28907"/>
                  </a:lnTo>
                  <a:close/>
                </a:path>
              </a:pathLst>
            </a:custGeom>
            <a:solidFill>
              <a:srgbClr val="FF0000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BB6D01F6-C28C-4B9E-9D35-26DF830359F2}"/>
                </a:ext>
              </a:extLst>
            </p:cNvPr>
            <p:cNvSpPr/>
            <p:nvPr/>
          </p:nvSpPr>
          <p:spPr>
            <a:xfrm>
              <a:off x="548344" y="5975237"/>
              <a:ext cx="38524" cy="38524"/>
            </a:xfrm>
            <a:custGeom>
              <a:avLst/>
              <a:gdLst>
                <a:gd name="connsiteX0" fmla="*/ 38525 w 38524"/>
                <a:gd name="connsiteY0" fmla="*/ 38525 h 38524"/>
                <a:gd name="connsiteX1" fmla="*/ 38525 w 38524"/>
                <a:gd name="connsiteY1" fmla="*/ 0 h 38524"/>
                <a:gd name="connsiteX2" fmla="*/ 0 w 38524"/>
                <a:gd name="connsiteY2" fmla="*/ 0 h 38524"/>
                <a:gd name="connsiteX3" fmla="*/ 0 w 38524"/>
                <a:gd name="connsiteY3" fmla="*/ 38525 h 38524"/>
                <a:gd name="connsiteX4" fmla="*/ 38525 w 38524"/>
                <a:gd name="connsiteY4" fmla="*/ 38525 h 38524"/>
                <a:gd name="connsiteX5" fmla="*/ 9671 w 38524"/>
                <a:gd name="connsiteY5" fmla="*/ 9618 h 38524"/>
                <a:gd name="connsiteX6" fmla="*/ 28907 w 38524"/>
                <a:gd name="connsiteY6" fmla="*/ 9618 h 38524"/>
                <a:gd name="connsiteX7" fmla="*/ 28907 w 38524"/>
                <a:gd name="connsiteY7" fmla="*/ 28854 h 38524"/>
                <a:gd name="connsiteX8" fmla="*/ 9671 w 38524"/>
                <a:gd name="connsiteY8" fmla="*/ 28854 h 38524"/>
                <a:gd name="connsiteX9" fmla="*/ 9671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38525"/>
                  </a:move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close/>
                  <a:moveTo>
                    <a:pt x="9671" y="9618"/>
                  </a:moveTo>
                  <a:lnTo>
                    <a:pt x="28907" y="9618"/>
                  </a:lnTo>
                  <a:lnTo>
                    <a:pt x="28907" y="28854"/>
                  </a:lnTo>
                  <a:lnTo>
                    <a:pt x="9671" y="28854"/>
                  </a:lnTo>
                  <a:lnTo>
                    <a:pt x="9671" y="9618"/>
                  </a:lnTo>
                  <a:close/>
                </a:path>
              </a:pathLst>
            </a:custGeom>
            <a:solidFill>
              <a:srgbClr val="FF0000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4174E61F-94A9-49FA-8ADF-A592EDF2D0DE}"/>
                </a:ext>
              </a:extLst>
            </p:cNvPr>
            <p:cNvSpPr/>
            <p:nvPr/>
          </p:nvSpPr>
          <p:spPr>
            <a:xfrm>
              <a:off x="452058" y="6023380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0000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E7D2FFF-8B6A-4AB9-913D-1BA7ACDA9417}"/>
                </a:ext>
              </a:extLst>
            </p:cNvPr>
            <p:cNvSpPr/>
            <p:nvPr/>
          </p:nvSpPr>
          <p:spPr>
            <a:xfrm>
              <a:off x="500201" y="6023380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0000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grpSp>
        <p:nvGrpSpPr>
          <p:cNvPr id="26" name="Рисунок 3">
            <a:extLst>
              <a:ext uri="{FF2B5EF4-FFF2-40B4-BE49-F238E27FC236}">
                <a16:creationId xmlns:a16="http://schemas.microsoft.com/office/drawing/2014/main" id="{95E10814-6BCB-4E14-8196-789EF29F61ED}"/>
              </a:ext>
            </a:extLst>
          </p:cNvPr>
          <p:cNvGrpSpPr/>
          <p:nvPr userDrawn="1"/>
        </p:nvGrpSpPr>
        <p:grpSpPr>
          <a:xfrm>
            <a:off x="408720" y="765778"/>
            <a:ext cx="2914972" cy="907888"/>
            <a:chOff x="2690812" y="2366100"/>
            <a:chExt cx="6807279" cy="2120173"/>
          </a:xfrm>
          <a:solidFill>
            <a:schemeClr val="tx2"/>
          </a:solidFill>
        </p:grpSpPr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F56024D7-85D0-4DF3-8542-B14975A64756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C7BA2C11-DFF4-4CBE-BE71-F952138F0C2F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</p:spTree>
    <p:extLst>
      <p:ext uri="{BB962C8B-B14F-4D97-AF65-F5344CB8AC3E}">
        <p14:creationId xmlns:p14="http://schemas.microsoft.com/office/powerpoint/2010/main" val="2154605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 с круговой суперграфи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круги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8308" y="-7941"/>
            <a:ext cx="3953692" cy="6873882"/>
          </a:xfrm>
          <a:prstGeom prst="rect">
            <a:avLst/>
          </a:prstGeom>
        </p:spPr>
      </p:pic>
      <p:sp>
        <p:nvSpPr>
          <p:cNvPr id="9" name="Текст 39">
            <a:extLst>
              <a:ext uri="{FF2B5EF4-FFF2-40B4-BE49-F238E27FC236}">
                <a16:creationId xmlns:a16="http://schemas.microsoft.com/office/drawing/2014/main" id="{906337A7-3922-41EA-AE84-40C710B177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30" y="2888380"/>
            <a:ext cx="6176427" cy="1930016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6601" b="1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grpSp>
        <p:nvGrpSpPr>
          <p:cNvPr id="12" name="Рисунок 3">
            <a:extLst>
              <a:ext uri="{FF2B5EF4-FFF2-40B4-BE49-F238E27FC236}">
                <a16:creationId xmlns:a16="http://schemas.microsoft.com/office/drawing/2014/main" id="{4BB27A82-7F22-4222-A22D-FA7B60DB0BD1}"/>
              </a:ext>
            </a:extLst>
          </p:cNvPr>
          <p:cNvGrpSpPr/>
          <p:nvPr userDrawn="1"/>
        </p:nvGrpSpPr>
        <p:grpSpPr>
          <a:xfrm>
            <a:off x="408720" y="765778"/>
            <a:ext cx="2914972" cy="907888"/>
            <a:chOff x="2690812" y="2366100"/>
            <a:chExt cx="6807279" cy="2120173"/>
          </a:xfrm>
          <a:solidFill>
            <a:schemeClr val="tx2"/>
          </a:solidFill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E4317050-CCF5-4410-8430-E8859C5CCC40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7607EDB4-7BF6-4939-9872-037096793901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</p:spTree>
    <p:extLst>
      <p:ext uri="{BB962C8B-B14F-4D97-AF65-F5344CB8AC3E}">
        <p14:creationId xmlns:p14="http://schemas.microsoft.com/office/powerpoint/2010/main" val="7096143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ключение с диагональной суперграфи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9">
            <a:extLst>
              <a:ext uri="{FF2B5EF4-FFF2-40B4-BE49-F238E27FC236}">
                <a16:creationId xmlns:a16="http://schemas.microsoft.com/office/drawing/2014/main" id="{906337A7-3922-41EA-AE84-40C710B177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30" y="2888380"/>
            <a:ext cx="6176427" cy="1930016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6601" b="1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DB8C6F4E-80AE-4CB3-82F3-E0629F85E98A}"/>
              </a:ext>
            </a:extLst>
          </p:cNvPr>
          <p:cNvSpPr/>
          <p:nvPr userDrawn="1"/>
        </p:nvSpPr>
        <p:spPr>
          <a:xfrm>
            <a:off x="11683686" y="942402"/>
            <a:ext cx="508315" cy="508315"/>
          </a:xfrm>
          <a:custGeom>
            <a:avLst/>
            <a:gdLst>
              <a:gd name="connsiteX0" fmla="*/ 508315 w 508315"/>
              <a:gd name="connsiteY0" fmla="*/ 0 h 508315"/>
              <a:gd name="connsiteX1" fmla="*/ 508315 w 508315"/>
              <a:gd name="connsiteY1" fmla="*/ 508315 h 508315"/>
              <a:gd name="connsiteX2" fmla="*/ 0 w 508315"/>
              <a:gd name="connsiteY2" fmla="*/ 508315 h 50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315" h="508315">
                <a:moveTo>
                  <a:pt x="508315" y="0"/>
                </a:moveTo>
                <a:lnTo>
                  <a:pt x="508315" y="508315"/>
                </a:lnTo>
                <a:lnTo>
                  <a:pt x="0" y="5083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CB3A444A-E5F0-4FFD-9DC1-CD7FB326DAB6}"/>
              </a:ext>
            </a:extLst>
          </p:cNvPr>
          <p:cNvSpPr/>
          <p:nvPr userDrawn="1"/>
        </p:nvSpPr>
        <p:spPr>
          <a:xfrm>
            <a:off x="10317985" y="2"/>
            <a:ext cx="1874018" cy="1450715"/>
          </a:xfrm>
          <a:custGeom>
            <a:avLst/>
            <a:gdLst>
              <a:gd name="connsiteX0" fmla="*/ 1450715 w 1874017"/>
              <a:gd name="connsiteY0" fmla="*/ 0 h 1450715"/>
              <a:gd name="connsiteX1" fmla="*/ 1874017 w 1874017"/>
              <a:gd name="connsiteY1" fmla="*/ 0 h 1450715"/>
              <a:gd name="connsiteX2" fmla="*/ 1874017 w 1874017"/>
              <a:gd name="connsiteY2" fmla="*/ 259549 h 1450715"/>
              <a:gd name="connsiteX3" fmla="*/ 682851 w 1874017"/>
              <a:gd name="connsiteY3" fmla="*/ 1450715 h 1450715"/>
              <a:gd name="connsiteX4" fmla="*/ 0 w 1874017"/>
              <a:gd name="connsiteY4" fmla="*/ 1450715 h 145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4017" h="1450715">
                <a:moveTo>
                  <a:pt x="1450715" y="0"/>
                </a:moveTo>
                <a:lnTo>
                  <a:pt x="1874017" y="0"/>
                </a:lnTo>
                <a:lnTo>
                  <a:pt x="1874017" y="259549"/>
                </a:lnTo>
                <a:lnTo>
                  <a:pt x="682851" y="1450715"/>
                </a:lnTo>
                <a:lnTo>
                  <a:pt x="0" y="14507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8865A60B-ACD4-45F8-AF22-1F5B2DA9790D}"/>
              </a:ext>
            </a:extLst>
          </p:cNvPr>
          <p:cNvSpPr/>
          <p:nvPr userDrawn="1"/>
        </p:nvSpPr>
        <p:spPr>
          <a:xfrm>
            <a:off x="8952280" y="3840694"/>
            <a:ext cx="2389979" cy="1707128"/>
          </a:xfrm>
          <a:custGeom>
            <a:avLst/>
            <a:gdLst>
              <a:gd name="connsiteX0" fmla="*/ 1558925 w 2182494"/>
              <a:gd name="connsiteY0" fmla="*/ 0 h 1558925"/>
              <a:gd name="connsiteX1" fmla="*/ 0 w 2182494"/>
              <a:gd name="connsiteY1" fmla="*/ 1558925 h 1558925"/>
              <a:gd name="connsiteX2" fmla="*/ 623570 w 2182494"/>
              <a:gd name="connsiteY2" fmla="*/ 1558925 h 1558925"/>
              <a:gd name="connsiteX3" fmla="*/ 2182495 w 2182494"/>
              <a:gd name="connsiteY3" fmla="*/ 0 h 155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494" h="1558925">
                <a:moveTo>
                  <a:pt x="1558925" y="0"/>
                </a:moveTo>
                <a:lnTo>
                  <a:pt x="0" y="1558925"/>
                </a:lnTo>
                <a:lnTo>
                  <a:pt x="623570" y="1558925"/>
                </a:lnTo>
                <a:lnTo>
                  <a:pt x="2182495" y="0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7836FD41-14BD-4C48-9332-1ED0825F86BF}"/>
              </a:ext>
            </a:extLst>
          </p:cNvPr>
          <p:cNvSpPr/>
          <p:nvPr userDrawn="1"/>
        </p:nvSpPr>
        <p:spPr>
          <a:xfrm>
            <a:off x="8604597" y="3840695"/>
            <a:ext cx="6258" cy="6259"/>
          </a:xfrm>
          <a:custGeom>
            <a:avLst/>
            <a:gdLst>
              <a:gd name="connsiteX0" fmla="*/ 0 w 5714"/>
              <a:gd name="connsiteY0" fmla="*/ 0 h 5715"/>
              <a:gd name="connsiteX1" fmla="*/ 0 w 5714"/>
              <a:gd name="connsiteY1" fmla="*/ 5715 h 5715"/>
              <a:gd name="connsiteX2" fmla="*/ 5715 w 5714"/>
              <a:gd name="connsiteY2" fmla="*/ 0 h 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4" h="5715">
                <a:moveTo>
                  <a:pt x="0" y="0"/>
                </a:moveTo>
                <a:lnTo>
                  <a:pt x="0" y="5715"/>
                </a:lnTo>
                <a:lnTo>
                  <a:pt x="5715" y="0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18EA802B-A64D-4D87-B785-A9C1BBD630BE}"/>
              </a:ext>
            </a:extLst>
          </p:cNvPr>
          <p:cNvSpPr/>
          <p:nvPr userDrawn="1"/>
        </p:nvSpPr>
        <p:spPr>
          <a:xfrm>
            <a:off x="10317985" y="3840694"/>
            <a:ext cx="1874018" cy="1707128"/>
          </a:xfrm>
          <a:custGeom>
            <a:avLst/>
            <a:gdLst>
              <a:gd name="connsiteX0" fmla="*/ 1707128 w 1874017"/>
              <a:gd name="connsiteY0" fmla="*/ 0 h 1707128"/>
              <a:gd name="connsiteX1" fmla="*/ 1874017 w 1874017"/>
              <a:gd name="connsiteY1" fmla="*/ 0 h 1707128"/>
              <a:gd name="connsiteX2" fmla="*/ 1874017 w 1874017"/>
              <a:gd name="connsiteY2" fmla="*/ 515477 h 1707128"/>
              <a:gd name="connsiteX3" fmla="*/ 682851 w 1874017"/>
              <a:gd name="connsiteY3" fmla="*/ 1707128 h 1707128"/>
              <a:gd name="connsiteX4" fmla="*/ 0 w 1874017"/>
              <a:gd name="connsiteY4" fmla="*/ 1707128 h 170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4017" h="1707128">
                <a:moveTo>
                  <a:pt x="1707128" y="0"/>
                </a:moveTo>
                <a:lnTo>
                  <a:pt x="1874017" y="0"/>
                </a:lnTo>
                <a:lnTo>
                  <a:pt x="1874017" y="515477"/>
                </a:lnTo>
                <a:lnTo>
                  <a:pt x="682851" y="1707128"/>
                </a:lnTo>
                <a:lnTo>
                  <a:pt x="0" y="1707128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7200">
                <a:srgbClr val="002F6C">
                  <a:alpha val="26000"/>
                </a:srgbClr>
              </a:gs>
              <a:gs pos="100000">
                <a:schemeClr val="accent2"/>
              </a:gs>
            </a:gsLst>
            <a:lin ang="18000000" scaled="0"/>
          </a:gra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8565576C-67AB-4679-AB14-104440A43FD3}"/>
              </a:ext>
            </a:extLst>
          </p:cNvPr>
          <p:cNvSpPr/>
          <p:nvPr userDrawn="1"/>
        </p:nvSpPr>
        <p:spPr>
          <a:xfrm>
            <a:off x="11342261" y="2990705"/>
            <a:ext cx="849740" cy="849988"/>
          </a:xfrm>
          <a:custGeom>
            <a:avLst/>
            <a:gdLst>
              <a:gd name="connsiteX0" fmla="*/ 849741 w 849741"/>
              <a:gd name="connsiteY0" fmla="*/ 0 h 849988"/>
              <a:gd name="connsiteX1" fmla="*/ 849741 w 849741"/>
              <a:gd name="connsiteY1" fmla="*/ 683050 h 849988"/>
              <a:gd name="connsiteX2" fmla="*/ 682851 w 849741"/>
              <a:gd name="connsiteY2" fmla="*/ 849988 h 849988"/>
              <a:gd name="connsiteX3" fmla="*/ 0 w 849741"/>
              <a:gd name="connsiteY3" fmla="*/ 849988 h 84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741" h="849988">
                <a:moveTo>
                  <a:pt x="849741" y="0"/>
                </a:moveTo>
                <a:lnTo>
                  <a:pt x="849741" y="683050"/>
                </a:lnTo>
                <a:lnTo>
                  <a:pt x="682851" y="849988"/>
                </a:lnTo>
                <a:lnTo>
                  <a:pt x="0" y="849988"/>
                </a:lnTo>
                <a:close/>
              </a:path>
            </a:pathLst>
          </a:custGeom>
          <a:solidFill>
            <a:srgbClr val="E52421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DF96CDC5-1835-4B1A-B51F-B61DD3293AA9}"/>
              </a:ext>
            </a:extLst>
          </p:cNvPr>
          <p:cNvSpPr/>
          <p:nvPr userDrawn="1"/>
        </p:nvSpPr>
        <p:spPr>
          <a:xfrm>
            <a:off x="8610857" y="1450715"/>
            <a:ext cx="3072828" cy="2389979"/>
          </a:xfrm>
          <a:custGeom>
            <a:avLst/>
            <a:gdLst>
              <a:gd name="connsiteX0" fmla="*/ 2182495 w 2806064"/>
              <a:gd name="connsiteY0" fmla="*/ 0 h 2182495"/>
              <a:gd name="connsiteX1" fmla="*/ 0 w 2806064"/>
              <a:gd name="connsiteY1" fmla="*/ 2182495 h 2182495"/>
              <a:gd name="connsiteX2" fmla="*/ 623570 w 2806064"/>
              <a:gd name="connsiteY2" fmla="*/ 2182495 h 2182495"/>
              <a:gd name="connsiteX3" fmla="*/ 2806065 w 2806064"/>
              <a:gd name="connsiteY3" fmla="*/ 0 h 21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064" h="2182495">
                <a:moveTo>
                  <a:pt x="2182495" y="0"/>
                </a:moveTo>
                <a:lnTo>
                  <a:pt x="0" y="2182495"/>
                </a:lnTo>
                <a:lnTo>
                  <a:pt x="623570" y="2182495"/>
                </a:lnTo>
                <a:lnTo>
                  <a:pt x="2806065" y="0"/>
                </a:lnTo>
                <a:close/>
              </a:path>
            </a:pathLst>
          </a:custGeom>
          <a:gradFill>
            <a:gsLst>
              <a:gs pos="71600">
                <a:srgbClr val="DEDEDF"/>
              </a:gs>
              <a:gs pos="29000">
                <a:srgbClr val="505758"/>
              </a:gs>
              <a:gs pos="0">
                <a:srgbClr val="C2C1BF"/>
              </a:gs>
              <a:gs pos="100000">
                <a:srgbClr val="BFC1C4"/>
              </a:gs>
            </a:gsLst>
            <a:lin ang="189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9776F79-468B-44C6-8B11-6209C717CA67}"/>
              </a:ext>
            </a:extLst>
          </p:cNvPr>
          <p:cNvSpPr/>
          <p:nvPr userDrawn="1"/>
        </p:nvSpPr>
        <p:spPr>
          <a:xfrm>
            <a:off x="9957781" y="1606475"/>
            <a:ext cx="2234219" cy="2234219"/>
          </a:xfrm>
          <a:custGeom>
            <a:avLst/>
            <a:gdLst>
              <a:gd name="connsiteX0" fmla="*/ 2234219 w 2234219"/>
              <a:gd name="connsiteY0" fmla="*/ 0 h 2234219"/>
              <a:gd name="connsiteX1" fmla="*/ 2234219 w 2234219"/>
              <a:gd name="connsiteY1" fmla="*/ 682851 h 2234219"/>
              <a:gd name="connsiteX2" fmla="*/ 682851 w 2234219"/>
              <a:gd name="connsiteY2" fmla="*/ 2234219 h 2234219"/>
              <a:gd name="connsiteX3" fmla="*/ 0 w 2234219"/>
              <a:gd name="connsiteY3" fmla="*/ 2234219 h 223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4219" h="2234219">
                <a:moveTo>
                  <a:pt x="2234219" y="0"/>
                </a:moveTo>
                <a:lnTo>
                  <a:pt x="2234219" y="682851"/>
                </a:lnTo>
                <a:lnTo>
                  <a:pt x="682851" y="2234219"/>
                </a:lnTo>
                <a:lnTo>
                  <a:pt x="0" y="2234219"/>
                </a:lnTo>
                <a:close/>
              </a:path>
            </a:pathLst>
          </a:custGeom>
          <a:solidFill>
            <a:srgbClr val="E52421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7C1924A7-5BBA-4DD5-9D00-1D7C79A565F0}"/>
              </a:ext>
            </a:extLst>
          </p:cNvPr>
          <p:cNvSpPr/>
          <p:nvPr userDrawn="1"/>
        </p:nvSpPr>
        <p:spPr>
          <a:xfrm>
            <a:off x="8985624" y="2"/>
            <a:ext cx="2133566" cy="1450715"/>
          </a:xfrm>
          <a:custGeom>
            <a:avLst/>
            <a:gdLst>
              <a:gd name="connsiteX0" fmla="*/ 1450715 w 2133566"/>
              <a:gd name="connsiteY0" fmla="*/ 0 h 1450715"/>
              <a:gd name="connsiteX1" fmla="*/ 2133566 w 2133566"/>
              <a:gd name="connsiteY1" fmla="*/ 0 h 1450715"/>
              <a:gd name="connsiteX2" fmla="*/ 682851 w 2133566"/>
              <a:gd name="connsiteY2" fmla="*/ 1450715 h 1450715"/>
              <a:gd name="connsiteX3" fmla="*/ 0 w 2133566"/>
              <a:gd name="connsiteY3" fmla="*/ 1450715 h 145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566" h="1450715">
                <a:moveTo>
                  <a:pt x="1450715" y="0"/>
                </a:moveTo>
                <a:lnTo>
                  <a:pt x="2133566" y="0"/>
                </a:lnTo>
                <a:lnTo>
                  <a:pt x="682851" y="1450715"/>
                </a:lnTo>
                <a:lnTo>
                  <a:pt x="0" y="14507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44E97757-9271-4211-9749-1E9D34CAD44F}"/>
              </a:ext>
            </a:extLst>
          </p:cNvPr>
          <p:cNvSpPr/>
          <p:nvPr userDrawn="1"/>
        </p:nvSpPr>
        <p:spPr>
          <a:xfrm>
            <a:off x="7676102" y="2"/>
            <a:ext cx="2133566" cy="1450715"/>
          </a:xfrm>
          <a:custGeom>
            <a:avLst/>
            <a:gdLst>
              <a:gd name="connsiteX0" fmla="*/ 1450716 w 2133567"/>
              <a:gd name="connsiteY0" fmla="*/ 0 h 1450715"/>
              <a:gd name="connsiteX1" fmla="*/ 2133567 w 2133567"/>
              <a:gd name="connsiteY1" fmla="*/ 0 h 1450715"/>
              <a:gd name="connsiteX2" fmla="*/ 682852 w 2133567"/>
              <a:gd name="connsiteY2" fmla="*/ 1450715 h 1450715"/>
              <a:gd name="connsiteX3" fmla="*/ 0 w 2133567"/>
              <a:gd name="connsiteY3" fmla="*/ 1450715 h 145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567" h="1450715">
                <a:moveTo>
                  <a:pt x="1450716" y="0"/>
                </a:moveTo>
                <a:lnTo>
                  <a:pt x="2133567" y="0"/>
                </a:lnTo>
                <a:lnTo>
                  <a:pt x="682852" y="1450715"/>
                </a:lnTo>
                <a:lnTo>
                  <a:pt x="0" y="14507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6" name="Рисунок 3">
            <a:extLst>
              <a:ext uri="{FF2B5EF4-FFF2-40B4-BE49-F238E27FC236}">
                <a16:creationId xmlns:a16="http://schemas.microsoft.com/office/drawing/2014/main" id="{CFEA4D1A-3F71-4A32-A7A8-BA91FFD1618E}"/>
              </a:ext>
            </a:extLst>
          </p:cNvPr>
          <p:cNvGrpSpPr/>
          <p:nvPr userDrawn="1"/>
        </p:nvGrpSpPr>
        <p:grpSpPr>
          <a:xfrm>
            <a:off x="408720" y="765778"/>
            <a:ext cx="2914972" cy="907888"/>
            <a:chOff x="2690812" y="2366100"/>
            <a:chExt cx="6807279" cy="2120173"/>
          </a:xfrm>
          <a:solidFill>
            <a:schemeClr val="tx2"/>
          </a:solidFill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5F7F1DF6-FF97-47F0-8B08-D9A9E646B9D4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3B31A0BA-E63C-4C68-B9B2-5CE3C54C7953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</p:spTree>
    <p:extLst>
      <p:ext uri="{BB962C8B-B14F-4D97-AF65-F5344CB8AC3E}">
        <p14:creationId xmlns:p14="http://schemas.microsoft.com/office/powerpoint/2010/main" val="12203322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 с диагональной суперграфикой сини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Текст 39">
            <a:extLst>
              <a:ext uri="{FF2B5EF4-FFF2-40B4-BE49-F238E27FC236}">
                <a16:creationId xmlns:a16="http://schemas.microsoft.com/office/drawing/2014/main" id="{5336473E-1F7B-4377-9140-DA33EAA38F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30" y="2553605"/>
            <a:ext cx="6894453" cy="1286506"/>
          </a:xfrm>
        </p:spPr>
        <p:txBody>
          <a:bodyPr wrap="square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29" name="Текст 26">
            <a:extLst>
              <a:ext uri="{FF2B5EF4-FFF2-40B4-BE49-F238E27FC236}">
                <a16:creationId xmlns:a16="http://schemas.microsoft.com/office/drawing/2014/main" id="{D2D5BB33-210A-470A-ADA0-7318E72A22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427" y="4544580"/>
            <a:ext cx="2574924" cy="204800"/>
          </a:xfrm>
        </p:spPr>
        <p:txBody>
          <a:bodyPr anchor="ctr">
            <a:spAutoFit/>
          </a:bodyPr>
          <a:lstStyle>
            <a:lvl1pPr>
              <a:buNone/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331190" marR="0" lvl="0" indent="-33119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tabLst/>
              <a:defRPr/>
            </a:pPr>
            <a:r>
              <a:rPr lang="ru-RU" dirty="0"/>
              <a:t>ФИО спикера</a:t>
            </a:r>
          </a:p>
        </p:txBody>
      </p:sp>
      <p:sp>
        <p:nvSpPr>
          <p:cNvPr id="30" name="Текст 26">
            <a:extLst>
              <a:ext uri="{FF2B5EF4-FFF2-40B4-BE49-F238E27FC236}">
                <a16:creationId xmlns:a16="http://schemas.microsoft.com/office/drawing/2014/main" id="{7D796F81-C010-4486-8C13-2B64B67C0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427" y="4884288"/>
            <a:ext cx="2574924" cy="204800"/>
          </a:xfrm>
        </p:spPr>
        <p:txBody>
          <a:bodyPr anchor="ctr">
            <a:spAutoFit/>
          </a:bodyPr>
          <a:lstStyle>
            <a:lvl1pPr>
              <a:buNone/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331190" marR="0" lvl="0" indent="-33119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tabLst/>
              <a:defRPr/>
            </a:pPr>
            <a:r>
              <a:rPr lang="ru-RU" dirty="0"/>
              <a:t>Дата мероприятия</a:t>
            </a:r>
          </a:p>
        </p:txBody>
      </p:sp>
      <p:sp>
        <p:nvSpPr>
          <p:cNvPr id="16" name="Graphic 17">
            <a:extLst>
              <a:ext uri="{FF2B5EF4-FFF2-40B4-BE49-F238E27FC236}">
                <a16:creationId xmlns:a16="http://schemas.microsoft.com/office/drawing/2014/main" id="{67E33C7A-8A8F-4E25-8819-7C6CF003FD43}"/>
              </a:ext>
            </a:extLst>
          </p:cNvPr>
          <p:cNvSpPr/>
          <p:nvPr/>
        </p:nvSpPr>
        <p:spPr>
          <a:xfrm>
            <a:off x="426122" y="4553400"/>
            <a:ext cx="186948" cy="207619"/>
          </a:xfrm>
          <a:custGeom>
            <a:avLst/>
            <a:gdLst>
              <a:gd name="connsiteX0" fmla="*/ 162850 w 186947"/>
              <a:gd name="connsiteY0" fmla="*/ 160891 h 207619"/>
              <a:gd name="connsiteX1" fmla="*/ 124582 w 186947"/>
              <a:gd name="connsiteY1" fmla="*/ 160891 h 207619"/>
              <a:gd name="connsiteX2" fmla="*/ 124582 w 186947"/>
              <a:gd name="connsiteY2" fmla="*/ 137848 h 207619"/>
              <a:gd name="connsiteX3" fmla="*/ 145506 w 186947"/>
              <a:gd name="connsiteY3" fmla="*/ 127383 h 207619"/>
              <a:gd name="connsiteX4" fmla="*/ 145506 w 186947"/>
              <a:gd name="connsiteY4" fmla="*/ 16834 h 207619"/>
              <a:gd name="connsiteX5" fmla="*/ 120246 w 186947"/>
              <a:gd name="connsiteY5" fmla="*/ 0 h 207619"/>
              <a:gd name="connsiteX6" fmla="*/ 66621 w 186947"/>
              <a:gd name="connsiteY6" fmla="*/ 0 h 207619"/>
              <a:gd name="connsiteX7" fmla="*/ 41350 w 186947"/>
              <a:gd name="connsiteY7" fmla="*/ 16817 h 207619"/>
              <a:gd name="connsiteX8" fmla="*/ 41350 w 186947"/>
              <a:gd name="connsiteY8" fmla="*/ 127366 h 207619"/>
              <a:gd name="connsiteX9" fmla="*/ 62354 w 186947"/>
              <a:gd name="connsiteY9" fmla="*/ 137871 h 207619"/>
              <a:gd name="connsiteX10" fmla="*/ 62354 w 186947"/>
              <a:gd name="connsiteY10" fmla="*/ 160874 h 207619"/>
              <a:gd name="connsiteX11" fmla="*/ 24223 w 186947"/>
              <a:gd name="connsiteY11" fmla="*/ 160874 h 207619"/>
              <a:gd name="connsiteX12" fmla="*/ 0 w 186947"/>
              <a:gd name="connsiteY12" fmla="*/ 179072 h 207619"/>
              <a:gd name="connsiteX13" fmla="*/ 0 w 186947"/>
              <a:gd name="connsiteY13" fmla="*/ 207620 h 207619"/>
              <a:gd name="connsiteX14" fmla="*/ 10385 w 186947"/>
              <a:gd name="connsiteY14" fmla="*/ 207620 h 207619"/>
              <a:gd name="connsiteX15" fmla="*/ 10385 w 186947"/>
              <a:gd name="connsiteY15" fmla="*/ 184261 h 207619"/>
              <a:gd name="connsiteX16" fmla="*/ 27689 w 186947"/>
              <a:gd name="connsiteY16" fmla="*/ 171276 h 207619"/>
              <a:gd name="connsiteX17" fmla="*/ 72750 w 186947"/>
              <a:gd name="connsiteY17" fmla="*/ 171276 h 207619"/>
              <a:gd name="connsiteX18" fmla="*/ 72750 w 186947"/>
              <a:gd name="connsiteY18" fmla="*/ 143083 h 207619"/>
              <a:gd name="connsiteX19" fmla="*/ 81394 w 186947"/>
              <a:gd name="connsiteY19" fmla="*/ 147402 h 207619"/>
              <a:gd name="connsiteX20" fmla="*/ 105502 w 186947"/>
              <a:gd name="connsiteY20" fmla="*/ 147402 h 207619"/>
              <a:gd name="connsiteX21" fmla="*/ 114220 w 186947"/>
              <a:gd name="connsiteY21" fmla="*/ 143043 h 207619"/>
              <a:gd name="connsiteX22" fmla="*/ 114220 w 186947"/>
              <a:gd name="connsiteY22" fmla="*/ 171276 h 207619"/>
              <a:gd name="connsiteX23" fmla="*/ 159396 w 186947"/>
              <a:gd name="connsiteY23" fmla="*/ 171276 h 207619"/>
              <a:gd name="connsiteX24" fmla="*/ 176580 w 186947"/>
              <a:gd name="connsiteY24" fmla="*/ 184250 h 207619"/>
              <a:gd name="connsiteX25" fmla="*/ 176580 w 186947"/>
              <a:gd name="connsiteY25" fmla="*/ 197235 h 207619"/>
              <a:gd name="connsiteX26" fmla="*/ 20781 w 186947"/>
              <a:gd name="connsiteY26" fmla="*/ 197235 h 207619"/>
              <a:gd name="connsiteX27" fmla="*/ 20781 w 186947"/>
              <a:gd name="connsiteY27" fmla="*/ 207620 h 207619"/>
              <a:gd name="connsiteX28" fmla="*/ 186948 w 186947"/>
              <a:gd name="connsiteY28" fmla="*/ 207620 h 207619"/>
              <a:gd name="connsiteX29" fmla="*/ 186948 w 186947"/>
              <a:gd name="connsiteY29" fmla="*/ 179077 h 207619"/>
              <a:gd name="connsiteX30" fmla="*/ 103028 w 186947"/>
              <a:gd name="connsiteY30" fmla="*/ 137023 h 207619"/>
              <a:gd name="connsiteX31" fmla="*/ 83845 w 186947"/>
              <a:gd name="connsiteY31" fmla="*/ 137023 h 207619"/>
              <a:gd name="connsiteX32" fmla="*/ 51769 w 186947"/>
              <a:gd name="connsiteY32" fmla="*/ 120985 h 207619"/>
              <a:gd name="connsiteX33" fmla="*/ 51769 w 186947"/>
              <a:gd name="connsiteY33" fmla="*/ 22379 h 207619"/>
              <a:gd name="connsiteX34" fmla="*/ 69789 w 186947"/>
              <a:gd name="connsiteY34" fmla="*/ 10350 h 207619"/>
              <a:gd name="connsiteX35" fmla="*/ 117130 w 186947"/>
              <a:gd name="connsiteY35" fmla="*/ 10350 h 207619"/>
              <a:gd name="connsiteX36" fmla="*/ 135150 w 186947"/>
              <a:gd name="connsiteY36" fmla="*/ 22379 h 207619"/>
              <a:gd name="connsiteX37" fmla="*/ 135150 w 186947"/>
              <a:gd name="connsiteY37" fmla="*/ 120985 h 20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947" h="207619">
                <a:moveTo>
                  <a:pt x="162850" y="160891"/>
                </a:moveTo>
                <a:lnTo>
                  <a:pt x="124582" y="160891"/>
                </a:lnTo>
                <a:lnTo>
                  <a:pt x="124582" y="137848"/>
                </a:lnTo>
                <a:lnTo>
                  <a:pt x="145506" y="127383"/>
                </a:lnTo>
                <a:lnTo>
                  <a:pt x="145506" y="16834"/>
                </a:lnTo>
                <a:lnTo>
                  <a:pt x="120246" y="0"/>
                </a:lnTo>
                <a:lnTo>
                  <a:pt x="66621" y="0"/>
                </a:lnTo>
                <a:lnTo>
                  <a:pt x="41350" y="16817"/>
                </a:lnTo>
                <a:lnTo>
                  <a:pt x="41350" y="127366"/>
                </a:lnTo>
                <a:lnTo>
                  <a:pt x="62354" y="137871"/>
                </a:lnTo>
                <a:lnTo>
                  <a:pt x="62354" y="160874"/>
                </a:lnTo>
                <a:lnTo>
                  <a:pt x="24223" y="160874"/>
                </a:lnTo>
                <a:lnTo>
                  <a:pt x="0" y="179072"/>
                </a:lnTo>
                <a:lnTo>
                  <a:pt x="0" y="207620"/>
                </a:lnTo>
                <a:lnTo>
                  <a:pt x="10385" y="207620"/>
                </a:lnTo>
                <a:lnTo>
                  <a:pt x="10385" y="184261"/>
                </a:lnTo>
                <a:lnTo>
                  <a:pt x="27689" y="171276"/>
                </a:lnTo>
                <a:lnTo>
                  <a:pt x="72750" y="171276"/>
                </a:lnTo>
                <a:lnTo>
                  <a:pt x="72750" y="143083"/>
                </a:lnTo>
                <a:lnTo>
                  <a:pt x="81394" y="147402"/>
                </a:lnTo>
                <a:lnTo>
                  <a:pt x="105502" y="147402"/>
                </a:lnTo>
                <a:lnTo>
                  <a:pt x="114220" y="143043"/>
                </a:lnTo>
                <a:lnTo>
                  <a:pt x="114220" y="171276"/>
                </a:lnTo>
                <a:lnTo>
                  <a:pt x="159396" y="171276"/>
                </a:lnTo>
                <a:lnTo>
                  <a:pt x="176580" y="184250"/>
                </a:lnTo>
                <a:lnTo>
                  <a:pt x="176580" y="197235"/>
                </a:lnTo>
                <a:lnTo>
                  <a:pt x="20781" y="197235"/>
                </a:lnTo>
                <a:lnTo>
                  <a:pt x="20781" y="207620"/>
                </a:lnTo>
                <a:lnTo>
                  <a:pt x="186948" y="207620"/>
                </a:lnTo>
                <a:lnTo>
                  <a:pt x="186948" y="179077"/>
                </a:lnTo>
                <a:close/>
                <a:moveTo>
                  <a:pt x="103028" y="137023"/>
                </a:moveTo>
                <a:lnTo>
                  <a:pt x="83845" y="137023"/>
                </a:lnTo>
                <a:lnTo>
                  <a:pt x="51769" y="120985"/>
                </a:lnTo>
                <a:lnTo>
                  <a:pt x="51769" y="22379"/>
                </a:lnTo>
                <a:lnTo>
                  <a:pt x="69789" y="10350"/>
                </a:lnTo>
                <a:lnTo>
                  <a:pt x="117130" y="10350"/>
                </a:lnTo>
                <a:lnTo>
                  <a:pt x="135150" y="22379"/>
                </a:lnTo>
                <a:lnTo>
                  <a:pt x="135150" y="120985"/>
                </a:lnTo>
                <a:close/>
              </a:path>
            </a:pathLst>
          </a:custGeom>
          <a:solidFill>
            <a:srgbClr val="FFFFFF"/>
          </a:solidFill>
          <a:ln w="56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grpSp>
        <p:nvGrpSpPr>
          <p:cNvPr id="17" name="Graphic 5">
            <a:extLst>
              <a:ext uri="{FF2B5EF4-FFF2-40B4-BE49-F238E27FC236}">
                <a16:creationId xmlns:a16="http://schemas.microsoft.com/office/drawing/2014/main" id="{C9A8D45A-D37B-427B-97A6-183FFB1D0441}"/>
              </a:ext>
            </a:extLst>
          </p:cNvPr>
          <p:cNvGrpSpPr/>
          <p:nvPr/>
        </p:nvGrpSpPr>
        <p:grpSpPr>
          <a:xfrm>
            <a:off x="423153" y="4887836"/>
            <a:ext cx="192624" cy="192624"/>
            <a:chOff x="423152" y="4887836"/>
            <a:chExt cx="192624" cy="192624"/>
          </a:xfrm>
          <a:solidFill>
            <a:srgbClr val="FFFFFF"/>
          </a:solidFill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8E031E6C-12E6-45FA-BDE0-D6839526AF2F}"/>
                </a:ext>
              </a:extLst>
            </p:cNvPr>
            <p:cNvSpPr/>
            <p:nvPr/>
          </p:nvSpPr>
          <p:spPr>
            <a:xfrm>
              <a:off x="423152" y="4887836"/>
              <a:ext cx="192624" cy="192624"/>
            </a:xfrm>
            <a:custGeom>
              <a:avLst/>
              <a:gdLst>
                <a:gd name="connsiteX0" fmla="*/ 158935 w 192624"/>
                <a:gd name="connsiteY0" fmla="*/ 9193 h 192624"/>
                <a:gd name="connsiteX1" fmla="*/ 158935 w 192624"/>
                <a:gd name="connsiteY1" fmla="*/ 0 h 192624"/>
                <a:gd name="connsiteX2" fmla="*/ 149317 w 192624"/>
                <a:gd name="connsiteY2" fmla="*/ 0 h 192624"/>
                <a:gd name="connsiteX3" fmla="*/ 149317 w 192624"/>
                <a:gd name="connsiteY3" fmla="*/ 9193 h 192624"/>
                <a:gd name="connsiteX4" fmla="*/ 130081 w 192624"/>
                <a:gd name="connsiteY4" fmla="*/ 9193 h 192624"/>
                <a:gd name="connsiteX5" fmla="*/ 130081 w 192624"/>
                <a:gd name="connsiteY5" fmla="*/ 0 h 192624"/>
                <a:gd name="connsiteX6" fmla="*/ 120463 w 192624"/>
                <a:gd name="connsiteY6" fmla="*/ 0 h 192624"/>
                <a:gd name="connsiteX7" fmla="*/ 120463 w 192624"/>
                <a:gd name="connsiteY7" fmla="*/ 9193 h 192624"/>
                <a:gd name="connsiteX8" fmla="*/ 101227 w 192624"/>
                <a:gd name="connsiteY8" fmla="*/ 9193 h 192624"/>
                <a:gd name="connsiteX9" fmla="*/ 101227 w 192624"/>
                <a:gd name="connsiteY9" fmla="*/ 0 h 192624"/>
                <a:gd name="connsiteX10" fmla="*/ 91609 w 192624"/>
                <a:gd name="connsiteY10" fmla="*/ 0 h 192624"/>
                <a:gd name="connsiteX11" fmla="*/ 91609 w 192624"/>
                <a:gd name="connsiteY11" fmla="*/ 9193 h 192624"/>
                <a:gd name="connsiteX12" fmla="*/ 72374 w 192624"/>
                <a:gd name="connsiteY12" fmla="*/ 9193 h 192624"/>
                <a:gd name="connsiteX13" fmla="*/ 72374 w 192624"/>
                <a:gd name="connsiteY13" fmla="*/ 0 h 192624"/>
                <a:gd name="connsiteX14" fmla="*/ 62756 w 192624"/>
                <a:gd name="connsiteY14" fmla="*/ 0 h 192624"/>
                <a:gd name="connsiteX15" fmla="*/ 62756 w 192624"/>
                <a:gd name="connsiteY15" fmla="*/ 9193 h 192624"/>
                <a:gd name="connsiteX16" fmla="*/ 43360 w 192624"/>
                <a:gd name="connsiteY16" fmla="*/ 9193 h 192624"/>
                <a:gd name="connsiteX17" fmla="*/ 43360 w 192624"/>
                <a:gd name="connsiteY17" fmla="*/ 0 h 192624"/>
                <a:gd name="connsiteX18" fmla="*/ 33689 w 192624"/>
                <a:gd name="connsiteY18" fmla="*/ 0 h 192624"/>
                <a:gd name="connsiteX19" fmla="*/ 33689 w 192624"/>
                <a:gd name="connsiteY19" fmla="*/ 9193 h 192624"/>
                <a:gd name="connsiteX20" fmla="*/ 0 w 192624"/>
                <a:gd name="connsiteY20" fmla="*/ 9193 h 192624"/>
                <a:gd name="connsiteX21" fmla="*/ 0 w 192624"/>
                <a:gd name="connsiteY21" fmla="*/ 48143 h 192624"/>
                <a:gd name="connsiteX22" fmla="*/ 0 w 192624"/>
                <a:gd name="connsiteY22" fmla="*/ 57761 h 192624"/>
                <a:gd name="connsiteX23" fmla="*/ 0 w 192624"/>
                <a:gd name="connsiteY23" fmla="*/ 192624 h 192624"/>
                <a:gd name="connsiteX24" fmla="*/ 131994 w 192624"/>
                <a:gd name="connsiteY24" fmla="*/ 192624 h 192624"/>
                <a:gd name="connsiteX25" fmla="*/ 192624 w 192624"/>
                <a:gd name="connsiteY25" fmla="*/ 131994 h 192624"/>
                <a:gd name="connsiteX26" fmla="*/ 192624 w 192624"/>
                <a:gd name="connsiteY26" fmla="*/ 125193 h 192624"/>
                <a:gd name="connsiteX27" fmla="*/ 183006 w 192624"/>
                <a:gd name="connsiteY27" fmla="*/ 125193 h 192624"/>
                <a:gd name="connsiteX28" fmla="*/ 183006 w 192624"/>
                <a:gd name="connsiteY28" fmla="*/ 125193 h 192624"/>
                <a:gd name="connsiteX29" fmla="*/ 142569 w 192624"/>
                <a:gd name="connsiteY29" fmla="*/ 125193 h 192624"/>
                <a:gd name="connsiteX30" fmla="*/ 125246 w 192624"/>
                <a:gd name="connsiteY30" fmla="*/ 142462 h 192624"/>
                <a:gd name="connsiteX31" fmla="*/ 125246 w 192624"/>
                <a:gd name="connsiteY31" fmla="*/ 183006 h 192624"/>
                <a:gd name="connsiteX32" fmla="*/ 9618 w 192624"/>
                <a:gd name="connsiteY32" fmla="*/ 183006 h 192624"/>
                <a:gd name="connsiteX33" fmla="*/ 9618 w 192624"/>
                <a:gd name="connsiteY33" fmla="*/ 57761 h 192624"/>
                <a:gd name="connsiteX34" fmla="*/ 182953 w 192624"/>
                <a:gd name="connsiteY34" fmla="*/ 57761 h 192624"/>
                <a:gd name="connsiteX35" fmla="*/ 182953 w 192624"/>
                <a:gd name="connsiteY35" fmla="*/ 115521 h 192624"/>
                <a:gd name="connsiteX36" fmla="*/ 192571 w 192624"/>
                <a:gd name="connsiteY36" fmla="*/ 115521 h 192624"/>
                <a:gd name="connsiteX37" fmla="*/ 192571 w 192624"/>
                <a:gd name="connsiteY37" fmla="*/ 57761 h 192624"/>
                <a:gd name="connsiteX38" fmla="*/ 192571 w 192624"/>
                <a:gd name="connsiteY38" fmla="*/ 48143 h 192624"/>
                <a:gd name="connsiteX39" fmla="*/ 192571 w 192624"/>
                <a:gd name="connsiteY39" fmla="*/ 9193 h 192624"/>
                <a:gd name="connsiteX40" fmla="*/ 158935 w 192624"/>
                <a:gd name="connsiteY40" fmla="*/ 9193 h 192624"/>
                <a:gd name="connsiteX41" fmla="*/ 146554 w 192624"/>
                <a:gd name="connsiteY41" fmla="*/ 134810 h 192624"/>
                <a:gd name="connsiteX42" fmla="*/ 176205 w 192624"/>
                <a:gd name="connsiteY42" fmla="*/ 134810 h 192624"/>
                <a:gd name="connsiteX43" fmla="*/ 134864 w 192624"/>
                <a:gd name="connsiteY43" fmla="*/ 176152 h 192624"/>
                <a:gd name="connsiteX44" fmla="*/ 134864 w 192624"/>
                <a:gd name="connsiteY44" fmla="*/ 146448 h 192624"/>
                <a:gd name="connsiteX45" fmla="*/ 146554 w 192624"/>
                <a:gd name="connsiteY45" fmla="*/ 134810 h 192624"/>
                <a:gd name="connsiteX46" fmla="*/ 9618 w 192624"/>
                <a:gd name="connsiteY46" fmla="*/ 48143 h 192624"/>
                <a:gd name="connsiteX47" fmla="*/ 9618 w 192624"/>
                <a:gd name="connsiteY47" fmla="*/ 18811 h 192624"/>
                <a:gd name="connsiteX48" fmla="*/ 33689 w 192624"/>
                <a:gd name="connsiteY48" fmla="*/ 18811 h 192624"/>
                <a:gd name="connsiteX49" fmla="*/ 33689 w 192624"/>
                <a:gd name="connsiteY49" fmla="*/ 33689 h 192624"/>
                <a:gd name="connsiteX50" fmla="*/ 43307 w 192624"/>
                <a:gd name="connsiteY50" fmla="*/ 33689 h 192624"/>
                <a:gd name="connsiteX51" fmla="*/ 43307 w 192624"/>
                <a:gd name="connsiteY51" fmla="*/ 18811 h 192624"/>
                <a:gd name="connsiteX52" fmla="*/ 62543 w 192624"/>
                <a:gd name="connsiteY52" fmla="*/ 18811 h 192624"/>
                <a:gd name="connsiteX53" fmla="*/ 62543 w 192624"/>
                <a:gd name="connsiteY53" fmla="*/ 33689 h 192624"/>
                <a:gd name="connsiteX54" fmla="*/ 72161 w 192624"/>
                <a:gd name="connsiteY54" fmla="*/ 33689 h 192624"/>
                <a:gd name="connsiteX55" fmla="*/ 72161 w 192624"/>
                <a:gd name="connsiteY55" fmla="*/ 18811 h 192624"/>
                <a:gd name="connsiteX56" fmla="*/ 91397 w 192624"/>
                <a:gd name="connsiteY56" fmla="*/ 18811 h 192624"/>
                <a:gd name="connsiteX57" fmla="*/ 91397 w 192624"/>
                <a:gd name="connsiteY57" fmla="*/ 33689 h 192624"/>
                <a:gd name="connsiteX58" fmla="*/ 101015 w 192624"/>
                <a:gd name="connsiteY58" fmla="*/ 33689 h 192624"/>
                <a:gd name="connsiteX59" fmla="*/ 101015 w 192624"/>
                <a:gd name="connsiteY59" fmla="*/ 18811 h 192624"/>
                <a:gd name="connsiteX60" fmla="*/ 120251 w 192624"/>
                <a:gd name="connsiteY60" fmla="*/ 18811 h 192624"/>
                <a:gd name="connsiteX61" fmla="*/ 120251 w 192624"/>
                <a:gd name="connsiteY61" fmla="*/ 33689 h 192624"/>
                <a:gd name="connsiteX62" fmla="*/ 129869 w 192624"/>
                <a:gd name="connsiteY62" fmla="*/ 33689 h 192624"/>
                <a:gd name="connsiteX63" fmla="*/ 129869 w 192624"/>
                <a:gd name="connsiteY63" fmla="*/ 18811 h 192624"/>
                <a:gd name="connsiteX64" fmla="*/ 149105 w 192624"/>
                <a:gd name="connsiteY64" fmla="*/ 18811 h 192624"/>
                <a:gd name="connsiteX65" fmla="*/ 149105 w 192624"/>
                <a:gd name="connsiteY65" fmla="*/ 33689 h 192624"/>
                <a:gd name="connsiteX66" fmla="*/ 158722 w 192624"/>
                <a:gd name="connsiteY66" fmla="*/ 33689 h 192624"/>
                <a:gd name="connsiteX67" fmla="*/ 158722 w 192624"/>
                <a:gd name="connsiteY67" fmla="*/ 18811 h 192624"/>
                <a:gd name="connsiteX68" fmla="*/ 182794 w 192624"/>
                <a:gd name="connsiteY68" fmla="*/ 18811 h 192624"/>
                <a:gd name="connsiteX69" fmla="*/ 182794 w 192624"/>
                <a:gd name="connsiteY69" fmla="*/ 48143 h 192624"/>
                <a:gd name="connsiteX70" fmla="*/ 9618 w 192624"/>
                <a:gd name="connsiteY70" fmla="*/ 48143 h 19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92624" h="192624">
                  <a:moveTo>
                    <a:pt x="158935" y="9193"/>
                  </a:moveTo>
                  <a:lnTo>
                    <a:pt x="158935" y="0"/>
                  </a:lnTo>
                  <a:lnTo>
                    <a:pt x="149317" y="0"/>
                  </a:lnTo>
                  <a:lnTo>
                    <a:pt x="149317" y="9193"/>
                  </a:lnTo>
                  <a:lnTo>
                    <a:pt x="130081" y="9193"/>
                  </a:lnTo>
                  <a:lnTo>
                    <a:pt x="130081" y="0"/>
                  </a:lnTo>
                  <a:lnTo>
                    <a:pt x="120463" y="0"/>
                  </a:lnTo>
                  <a:lnTo>
                    <a:pt x="120463" y="9193"/>
                  </a:lnTo>
                  <a:lnTo>
                    <a:pt x="101227" y="9193"/>
                  </a:lnTo>
                  <a:lnTo>
                    <a:pt x="101227" y="0"/>
                  </a:lnTo>
                  <a:lnTo>
                    <a:pt x="91609" y="0"/>
                  </a:lnTo>
                  <a:lnTo>
                    <a:pt x="91609" y="9193"/>
                  </a:lnTo>
                  <a:lnTo>
                    <a:pt x="72374" y="9193"/>
                  </a:lnTo>
                  <a:lnTo>
                    <a:pt x="72374" y="0"/>
                  </a:lnTo>
                  <a:lnTo>
                    <a:pt x="62756" y="0"/>
                  </a:lnTo>
                  <a:lnTo>
                    <a:pt x="62756" y="9193"/>
                  </a:lnTo>
                  <a:lnTo>
                    <a:pt x="43360" y="9193"/>
                  </a:lnTo>
                  <a:lnTo>
                    <a:pt x="43360" y="0"/>
                  </a:lnTo>
                  <a:lnTo>
                    <a:pt x="33689" y="0"/>
                  </a:lnTo>
                  <a:lnTo>
                    <a:pt x="33689" y="9193"/>
                  </a:lnTo>
                  <a:lnTo>
                    <a:pt x="0" y="9193"/>
                  </a:lnTo>
                  <a:lnTo>
                    <a:pt x="0" y="48143"/>
                  </a:lnTo>
                  <a:lnTo>
                    <a:pt x="0" y="57761"/>
                  </a:lnTo>
                  <a:lnTo>
                    <a:pt x="0" y="192624"/>
                  </a:lnTo>
                  <a:lnTo>
                    <a:pt x="131994" y="192624"/>
                  </a:lnTo>
                  <a:lnTo>
                    <a:pt x="192624" y="131994"/>
                  </a:lnTo>
                  <a:lnTo>
                    <a:pt x="192624" y="125193"/>
                  </a:lnTo>
                  <a:lnTo>
                    <a:pt x="183006" y="125193"/>
                  </a:lnTo>
                  <a:lnTo>
                    <a:pt x="183006" y="125193"/>
                  </a:lnTo>
                  <a:lnTo>
                    <a:pt x="142569" y="125193"/>
                  </a:lnTo>
                  <a:lnTo>
                    <a:pt x="125246" y="142462"/>
                  </a:lnTo>
                  <a:lnTo>
                    <a:pt x="125246" y="183006"/>
                  </a:lnTo>
                  <a:lnTo>
                    <a:pt x="9618" y="183006"/>
                  </a:lnTo>
                  <a:lnTo>
                    <a:pt x="9618" y="57761"/>
                  </a:lnTo>
                  <a:lnTo>
                    <a:pt x="182953" y="57761"/>
                  </a:lnTo>
                  <a:lnTo>
                    <a:pt x="182953" y="115521"/>
                  </a:lnTo>
                  <a:lnTo>
                    <a:pt x="192571" y="115521"/>
                  </a:lnTo>
                  <a:lnTo>
                    <a:pt x="192571" y="57761"/>
                  </a:lnTo>
                  <a:lnTo>
                    <a:pt x="192571" y="48143"/>
                  </a:lnTo>
                  <a:lnTo>
                    <a:pt x="192571" y="9193"/>
                  </a:lnTo>
                  <a:lnTo>
                    <a:pt x="158935" y="9193"/>
                  </a:lnTo>
                  <a:close/>
                  <a:moveTo>
                    <a:pt x="146554" y="134810"/>
                  </a:moveTo>
                  <a:lnTo>
                    <a:pt x="176205" y="134810"/>
                  </a:lnTo>
                  <a:lnTo>
                    <a:pt x="134864" y="176152"/>
                  </a:lnTo>
                  <a:lnTo>
                    <a:pt x="134864" y="146448"/>
                  </a:lnTo>
                  <a:lnTo>
                    <a:pt x="146554" y="134810"/>
                  </a:lnTo>
                  <a:close/>
                  <a:moveTo>
                    <a:pt x="9618" y="48143"/>
                  </a:moveTo>
                  <a:lnTo>
                    <a:pt x="9618" y="18811"/>
                  </a:lnTo>
                  <a:lnTo>
                    <a:pt x="33689" y="18811"/>
                  </a:lnTo>
                  <a:lnTo>
                    <a:pt x="33689" y="33689"/>
                  </a:lnTo>
                  <a:lnTo>
                    <a:pt x="43307" y="33689"/>
                  </a:lnTo>
                  <a:lnTo>
                    <a:pt x="43307" y="18811"/>
                  </a:lnTo>
                  <a:lnTo>
                    <a:pt x="62543" y="18811"/>
                  </a:lnTo>
                  <a:lnTo>
                    <a:pt x="62543" y="33689"/>
                  </a:lnTo>
                  <a:lnTo>
                    <a:pt x="72161" y="33689"/>
                  </a:lnTo>
                  <a:lnTo>
                    <a:pt x="72161" y="18811"/>
                  </a:lnTo>
                  <a:lnTo>
                    <a:pt x="91397" y="18811"/>
                  </a:lnTo>
                  <a:lnTo>
                    <a:pt x="91397" y="33689"/>
                  </a:lnTo>
                  <a:lnTo>
                    <a:pt x="101015" y="33689"/>
                  </a:lnTo>
                  <a:lnTo>
                    <a:pt x="101015" y="18811"/>
                  </a:lnTo>
                  <a:lnTo>
                    <a:pt x="120251" y="18811"/>
                  </a:lnTo>
                  <a:lnTo>
                    <a:pt x="120251" y="33689"/>
                  </a:lnTo>
                  <a:lnTo>
                    <a:pt x="129869" y="33689"/>
                  </a:lnTo>
                  <a:lnTo>
                    <a:pt x="129869" y="18811"/>
                  </a:lnTo>
                  <a:lnTo>
                    <a:pt x="149105" y="18811"/>
                  </a:lnTo>
                  <a:lnTo>
                    <a:pt x="149105" y="33689"/>
                  </a:lnTo>
                  <a:lnTo>
                    <a:pt x="158722" y="33689"/>
                  </a:lnTo>
                  <a:lnTo>
                    <a:pt x="158722" y="18811"/>
                  </a:lnTo>
                  <a:lnTo>
                    <a:pt x="182794" y="18811"/>
                  </a:lnTo>
                  <a:lnTo>
                    <a:pt x="182794" y="48143"/>
                  </a:lnTo>
                  <a:lnTo>
                    <a:pt x="9618" y="48143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9B0ECB36-E663-4C7D-955E-7F36BA6A9466}"/>
                </a:ext>
              </a:extLst>
            </p:cNvPr>
            <p:cNvSpPr/>
            <p:nvPr/>
          </p:nvSpPr>
          <p:spPr>
            <a:xfrm>
              <a:off x="452058" y="4964885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18 w 38524"/>
                <a:gd name="connsiteY6" fmla="*/ 28907 h 38524"/>
                <a:gd name="connsiteX7" fmla="*/ 9618 w 38524"/>
                <a:gd name="connsiteY7" fmla="*/ 9671 h 38524"/>
                <a:gd name="connsiteX8" fmla="*/ 28854 w 38524"/>
                <a:gd name="connsiteY8" fmla="*/ 9671 h 38524"/>
                <a:gd name="connsiteX9" fmla="*/ 28854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18" y="28907"/>
                  </a:lnTo>
                  <a:lnTo>
                    <a:pt x="9618" y="9671"/>
                  </a:lnTo>
                  <a:lnTo>
                    <a:pt x="28854" y="9671"/>
                  </a:lnTo>
                  <a:lnTo>
                    <a:pt x="28854" y="28907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A236534E-4284-4B52-9411-765C71112A20}"/>
                </a:ext>
              </a:extLst>
            </p:cNvPr>
            <p:cNvSpPr/>
            <p:nvPr/>
          </p:nvSpPr>
          <p:spPr>
            <a:xfrm>
              <a:off x="500201" y="4964885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71 w 38524"/>
                <a:gd name="connsiteY6" fmla="*/ 28907 h 38524"/>
                <a:gd name="connsiteX7" fmla="*/ 9671 w 38524"/>
                <a:gd name="connsiteY7" fmla="*/ 9671 h 38524"/>
                <a:gd name="connsiteX8" fmla="*/ 28907 w 38524"/>
                <a:gd name="connsiteY8" fmla="*/ 9671 h 38524"/>
                <a:gd name="connsiteX9" fmla="*/ 28907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71" y="28907"/>
                  </a:lnTo>
                  <a:lnTo>
                    <a:pt x="9671" y="9671"/>
                  </a:lnTo>
                  <a:lnTo>
                    <a:pt x="28907" y="9671"/>
                  </a:lnTo>
                  <a:lnTo>
                    <a:pt x="28907" y="28907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EDC830DE-9C9F-4DA6-B305-ABB92B679232}"/>
                </a:ext>
              </a:extLst>
            </p:cNvPr>
            <p:cNvSpPr/>
            <p:nvPr/>
          </p:nvSpPr>
          <p:spPr>
            <a:xfrm>
              <a:off x="548344" y="4964885"/>
              <a:ext cx="38524" cy="38524"/>
            </a:xfrm>
            <a:custGeom>
              <a:avLst/>
              <a:gdLst>
                <a:gd name="connsiteX0" fmla="*/ 38525 w 38524"/>
                <a:gd name="connsiteY0" fmla="*/ 38525 h 38524"/>
                <a:gd name="connsiteX1" fmla="*/ 38525 w 38524"/>
                <a:gd name="connsiteY1" fmla="*/ 0 h 38524"/>
                <a:gd name="connsiteX2" fmla="*/ 0 w 38524"/>
                <a:gd name="connsiteY2" fmla="*/ 0 h 38524"/>
                <a:gd name="connsiteX3" fmla="*/ 0 w 38524"/>
                <a:gd name="connsiteY3" fmla="*/ 38525 h 38524"/>
                <a:gd name="connsiteX4" fmla="*/ 38525 w 38524"/>
                <a:gd name="connsiteY4" fmla="*/ 38525 h 38524"/>
                <a:gd name="connsiteX5" fmla="*/ 9671 w 38524"/>
                <a:gd name="connsiteY5" fmla="*/ 9618 h 38524"/>
                <a:gd name="connsiteX6" fmla="*/ 28907 w 38524"/>
                <a:gd name="connsiteY6" fmla="*/ 9618 h 38524"/>
                <a:gd name="connsiteX7" fmla="*/ 28907 w 38524"/>
                <a:gd name="connsiteY7" fmla="*/ 28854 h 38524"/>
                <a:gd name="connsiteX8" fmla="*/ 9671 w 38524"/>
                <a:gd name="connsiteY8" fmla="*/ 28854 h 38524"/>
                <a:gd name="connsiteX9" fmla="*/ 9671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38525"/>
                  </a:move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close/>
                  <a:moveTo>
                    <a:pt x="9671" y="9618"/>
                  </a:moveTo>
                  <a:lnTo>
                    <a:pt x="28907" y="9618"/>
                  </a:lnTo>
                  <a:lnTo>
                    <a:pt x="28907" y="28854"/>
                  </a:lnTo>
                  <a:lnTo>
                    <a:pt x="9671" y="28854"/>
                  </a:lnTo>
                  <a:lnTo>
                    <a:pt x="9671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D2B539FE-4D14-41C5-AA98-69B20130DC16}"/>
                </a:ext>
              </a:extLst>
            </p:cNvPr>
            <p:cNvSpPr/>
            <p:nvPr/>
          </p:nvSpPr>
          <p:spPr>
            <a:xfrm>
              <a:off x="452058" y="5013028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B8FC65B9-23ED-4CAB-8671-D246BD6E31F7}"/>
                </a:ext>
              </a:extLst>
            </p:cNvPr>
            <p:cNvSpPr/>
            <p:nvPr/>
          </p:nvSpPr>
          <p:spPr>
            <a:xfrm>
              <a:off x="500201" y="5013028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grpSp>
        <p:nvGrpSpPr>
          <p:cNvPr id="26" name="Рисунок 3">
            <a:extLst>
              <a:ext uri="{FF2B5EF4-FFF2-40B4-BE49-F238E27FC236}">
                <a16:creationId xmlns:a16="http://schemas.microsoft.com/office/drawing/2014/main" id="{59AA230A-D536-48A4-A32C-64AF315C7753}"/>
              </a:ext>
            </a:extLst>
          </p:cNvPr>
          <p:cNvGrpSpPr/>
          <p:nvPr userDrawn="1"/>
        </p:nvGrpSpPr>
        <p:grpSpPr>
          <a:xfrm>
            <a:off x="408720" y="765778"/>
            <a:ext cx="2914972" cy="907888"/>
            <a:chOff x="2690812" y="2366100"/>
            <a:chExt cx="6807279" cy="2120173"/>
          </a:xfrm>
          <a:solidFill>
            <a:schemeClr val="bg1"/>
          </a:solidFill>
        </p:grpSpPr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26F4950B-7B67-43CE-A3F3-B0D1BC9D29EE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E0E34D99-3388-4749-929E-06366D402E7C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80954DCA-50B7-425B-AD94-499C9D0C5683}"/>
              </a:ext>
            </a:extLst>
          </p:cNvPr>
          <p:cNvGrpSpPr/>
          <p:nvPr userDrawn="1"/>
        </p:nvGrpSpPr>
        <p:grpSpPr>
          <a:xfrm>
            <a:off x="7717484" y="0"/>
            <a:ext cx="4516612" cy="6858000"/>
            <a:chOff x="7717485" y="0"/>
            <a:chExt cx="4516612" cy="6858000"/>
          </a:xfrm>
        </p:grpSpPr>
        <p:sp>
          <p:nvSpPr>
            <p:cNvPr id="41" name="Полилиния: фигура 15">
              <a:extLst>
                <a:ext uri="{FF2B5EF4-FFF2-40B4-BE49-F238E27FC236}">
                  <a16:creationId xmlns:a16="http://schemas.microsoft.com/office/drawing/2014/main" id="{1F9D04FD-05EC-421E-8EBE-BC24460CAF02}"/>
                </a:ext>
              </a:extLst>
            </p:cNvPr>
            <p:cNvSpPr/>
            <p:nvPr/>
          </p:nvSpPr>
          <p:spPr>
            <a:xfrm>
              <a:off x="11107241" y="1262752"/>
              <a:ext cx="1084759" cy="1084759"/>
            </a:xfrm>
            <a:custGeom>
              <a:avLst/>
              <a:gdLst>
                <a:gd name="connsiteX0" fmla="*/ 1084759 w 1084759"/>
                <a:gd name="connsiteY0" fmla="*/ 0 h 1084759"/>
                <a:gd name="connsiteX1" fmla="*/ 1084759 w 1084759"/>
                <a:gd name="connsiteY1" fmla="*/ 751748 h 1084759"/>
                <a:gd name="connsiteX2" fmla="*/ 751748 w 1084759"/>
                <a:gd name="connsiteY2" fmla="*/ 1084759 h 1084759"/>
                <a:gd name="connsiteX3" fmla="*/ 0 w 1084759"/>
                <a:gd name="connsiteY3" fmla="*/ 1084759 h 108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759" h="1084759">
                  <a:moveTo>
                    <a:pt x="1084759" y="0"/>
                  </a:moveTo>
                  <a:lnTo>
                    <a:pt x="1084759" y="751748"/>
                  </a:lnTo>
                  <a:lnTo>
                    <a:pt x="751748" y="1084759"/>
                  </a:lnTo>
                  <a:lnTo>
                    <a:pt x="0" y="1084759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1" b="0" i="0" u="none" strike="noStrike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2" name="Полилиния: фигура 16">
              <a:extLst>
                <a:ext uri="{FF2B5EF4-FFF2-40B4-BE49-F238E27FC236}">
                  <a16:creationId xmlns:a16="http://schemas.microsoft.com/office/drawing/2014/main" id="{EB3AA24E-9782-494D-927F-25ABDA14ECB0}"/>
                </a:ext>
              </a:extLst>
            </p:cNvPr>
            <p:cNvSpPr/>
            <p:nvPr/>
          </p:nvSpPr>
          <p:spPr>
            <a:xfrm>
              <a:off x="9603745" y="0"/>
              <a:ext cx="2588255" cy="2347511"/>
            </a:xfrm>
            <a:custGeom>
              <a:avLst/>
              <a:gdLst>
                <a:gd name="connsiteX0" fmla="*/ 2347511 w 2588255"/>
                <a:gd name="connsiteY0" fmla="*/ 0 h 2347511"/>
                <a:gd name="connsiteX1" fmla="*/ 2588255 w 2588255"/>
                <a:gd name="connsiteY1" fmla="*/ 0 h 2347511"/>
                <a:gd name="connsiteX2" fmla="*/ 2588255 w 2588255"/>
                <a:gd name="connsiteY2" fmla="*/ 511004 h 2347511"/>
                <a:gd name="connsiteX3" fmla="*/ 751748 w 2588255"/>
                <a:gd name="connsiteY3" fmla="*/ 2347511 h 2347511"/>
                <a:gd name="connsiteX4" fmla="*/ 0 w 2588255"/>
                <a:gd name="connsiteY4" fmla="*/ 2347511 h 234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255" h="2347511">
                  <a:moveTo>
                    <a:pt x="2347511" y="0"/>
                  </a:moveTo>
                  <a:lnTo>
                    <a:pt x="2588255" y="0"/>
                  </a:lnTo>
                  <a:lnTo>
                    <a:pt x="2588255" y="511004"/>
                  </a:lnTo>
                  <a:lnTo>
                    <a:pt x="751748" y="2347511"/>
                  </a:lnTo>
                  <a:lnTo>
                    <a:pt x="0" y="2347511"/>
                  </a:ln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Полилиния: фигура 17">
              <a:extLst>
                <a:ext uri="{FF2B5EF4-FFF2-40B4-BE49-F238E27FC236}">
                  <a16:creationId xmlns:a16="http://schemas.microsoft.com/office/drawing/2014/main" id="{6DF5A6D3-B885-4CCF-B592-92A4F3DD1482}"/>
                </a:ext>
              </a:extLst>
            </p:cNvPr>
            <p:cNvSpPr/>
            <p:nvPr/>
          </p:nvSpPr>
          <p:spPr>
            <a:xfrm>
              <a:off x="8100248" y="4978629"/>
              <a:ext cx="2631118" cy="1879371"/>
            </a:xfrm>
            <a:custGeom>
              <a:avLst/>
              <a:gdLst>
                <a:gd name="connsiteX0" fmla="*/ 1558925 w 2182494"/>
                <a:gd name="connsiteY0" fmla="*/ 0 h 1558925"/>
                <a:gd name="connsiteX1" fmla="*/ 0 w 2182494"/>
                <a:gd name="connsiteY1" fmla="*/ 1558925 h 1558925"/>
                <a:gd name="connsiteX2" fmla="*/ 623570 w 2182494"/>
                <a:gd name="connsiteY2" fmla="*/ 1558925 h 1558925"/>
                <a:gd name="connsiteX3" fmla="*/ 2182495 w 2182494"/>
                <a:gd name="connsiteY3" fmla="*/ 0 h 155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494" h="1558925">
                  <a:moveTo>
                    <a:pt x="1558925" y="0"/>
                  </a:moveTo>
                  <a:lnTo>
                    <a:pt x="0" y="1558925"/>
                  </a:lnTo>
                  <a:lnTo>
                    <a:pt x="623570" y="1558925"/>
                  </a:lnTo>
                  <a:lnTo>
                    <a:pt x="218249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3000"/>
                  </a:schemeClr>
                </a:gs>
              </a:gsLst>
              <a:lin ang="189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Полилиния: фигура 18">
              <a:extLst>
                <a:ext uri="{FF2B5EF4-FFF2-40B4-BE49-F238E27FC236}">
                  <a16:creationId xmlns:a16="http://schemas.microsoft.com/office/drawing/2014/main" id="{3FB29626-E51C-4D87-B331-632573688CF5}"/>
                </a:ext>
              </a:extLst>
            </p:cNvPr>
            <p:cNvSpPr/>
            <p:nvPr/>
          </p:nvSpPr>
          <p:spPr>
            <a:xfrm>
              <a:off x="7717485" y="4978629"/>
              <a:ext cx="6889" cy="6890"/>
            </a:xfrm>
            <a:custGeom>
              <a:avLst/>
              <a:gdLst>
                <a:gd name="connsiteX0" fmla="*/ 0 w 5714"/>
                <a:gd name="connsiteY0" fmla="*/ 0 h 5715"/>
                <a:gd name="connsiteX1" fmla="*/ 0 w 5714"/>
                <a:gd name="connsiteY1" fmla="*/ 5715 h 5715"/>
                <a:gd name="connsiteX2" fmla="*/ 5715 w 5714"/>
                <a:gd name="connsiteY2" fmla="*/ 0 h 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4" h="5715">
                  <a:moveTo>
                    <a:pt x="0" y="0"/>
                  </a:moveTo>
                  <a:lnTo>
                    <a:pt x="0" y="5715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002F6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Полилиния: фигура 19">
              <a:extLst>
                <a:ext uri="{FF2B5EF4-FFF2-40B4-BE49-F238E27FC236}">
                  <a16:creationId xmlns:a16="http://schemas.microsoft.com/office/drawing/2014/main" id="{062E36A0-B7D5-477A-82B1-D58136CDD873}"/>
                </a:ext>
              </a:extLst>
            </p:cNvPr>
            <p:cNvSpPr/>
            <p:nvPr/>
          </p:nvSpPr>
          <p:spPr>
            <a:xfrm>
              <a:off x="9603745" y="4978629"/>
              <a:ext cx="2630352" cy="1879371"/>
            </a:xfrm>
            <a:custGeom>
              <a:avLst/>
              <a:gdLst>
                <a:gd name="connsiteX0" fmla="*/ 1558925 w 2181859"/>
                <a:gd name="connsiteY0" fmla="*/ 0 h 1558925"/>
                <a:gd name="connsiteX1" fmla="*/ 0 w 2181859"/>
                <a:gd name="connsiteY1" fmla="*/ 1558925 h 1558925"/>
                <a:gd name="connsiteX2" fmla="*/ 623570 w 2181859"/>
                <a:gd name="connsiteY2" fmla="*/ 1558925 h 1558925"/>
                <a:gd name="connsiteX3" fmla="*/ 2181860 w 2181859"/>
                <a:gd name="connsiteY3" fmla="*/ 0 h 155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59" h="1558925">
                  <a:moveTo>
                    <a:pt x="1558925" y="0"/>
                  </a:moveTo>
                  <a:lnTo>
                    <a:pt x="0" y="1558925"/>
                  </a:lnTo>
                  <a:lnTo>
                    <a:pt x="623570" y="1558925"/>
                  </a:lnTo>
                  <a:lnTo>
                    <a:pt x="218186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3000"/>
                  </a:schemeClr>
                </a:gs>
              </a:gsLst>
              <a:lin ang="189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Полилиния: фигура 20">
              <a:extLst>
                <a:ext uri="{FF2B5EF4-FFF2-40B4-BE49-F238E27FC236}">
                  <a16:creationId xmlns:a16="http://schemas.microsoft.com/office/drawing/2014/main" id="{139D6965-C597-435F-B6D4-25846A927C8B}"/>
                </a:ext>
              </a:extLst>
            </p:cNvPr>
            <p:cNvSpPr/>
            <p:nvPr/>
          </p:nvSpPr>
          <p:spPr>
            <a:xfrm>
              <a:off x="10731367" y="3517570"/>
              <a:ext cx="1460633" cy="1461058"/>
            </a:xfrm>
            <a:custGeom>
              <a:avLst/>
              <a:gdLst>
                <a:gd name="connsiteX0" fmla="*/ 1460633 w 1460633"/>
                <a:gd name="connsiteY0" fmla="*/ 0 h 1461058"/>
                <a:gd name="connsiteX1" fmla="*/ 1460633 w 1460633"/>
                <a:gd name="connsiteY1" fmla="*/ 751967 h 1461058"/>
                <a:gd name="connsiteX2" fmla="*/ 751748 w 1460633"/>
                <a:gd name="connsiteY2" fmla="*/ 1461058 h 1461058"/>
                <a:gd name="connsiteX3" fmla="*/ 0 w 1460633"/>
                <a:gd name="connsiteY3" fmla="*/ 1461058 h 146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633" h="1461058">
                  <a:moveTo>
                    <a:pt x="1460633" y="0"/>
                  </a:moveTo>
                  <a:lnTo>
                    <a:pt x="1460633" y="751967"/>
                  </a:lnTo>
                  <a:lnTo>
                    <a:pt x="751748" y="1461058"/>
                  </a:lnTo>
                  <a:lnTo>
                    <a:pt x="0" y="1461058"/>
                  </a:lnTo>
                  <a:close/>
                </a:path>
              </a:pathLst>
            </a:custGeom>
            <a:solidFill>
              <a:srgbClr val="E52421"/>
            </a:soli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Полилиния: фигура 21">
              <a:extLst>
                <a:ext uri="{FF2B5EF4-FFF2-40B4-BE49-F238E27FC236}">
                  <a16:creationId xmlns:a16="http://schemas.microsoft.com/office/drawing/2014/main" id="{A17D6506-F3EA-4216-99E2-EF7BF846F5D4}"/>
                </a:ext>
              </a:extLst>
            </p:cNvPr>
            <p:cNvSpPr/>
            <p:nvPr/>
          </p:nvSpPr>
          <p:spPr>
            <a:xfrm>
              <a:off x="7724375" y="2347509"/>
              <a:ext cx="3382866" cy="2631119"/>
            </a:xfrm>
            <a:custGeom>
              <a:avLst/>
              <a:gdLst>
                <a:gd name="connsiteX0" fmla="*/ 2182495 w 2806064"/>
                <a:gd name="connsiteY0" fmla="*/ 0 h 2182495"/>
                <a:gd name="connsiteX1" fmla="*/ 0 w 2806064"/>
                <a:gd name="connsiteY1" fmla="*/ 2182495 h 2182495"/>
                <a:gd name="connsiteX2" fmla="*/ 623570 w 2806064"/>
                <a:gd name="connsiteY2" fmla="*/ 2182495 h 2182495"/>
                <a:gd name="connsiteX3" fmla="*/ 2806065 w 2806064"/>
                <a:gd name="connsiteY3" fmla="*/ 0 h 21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6064" h="2182495">
                  <a:moveTo>
                    <a:pt x="2182495" y="0"/>
                  </a:moveTo>
                  <a:lnTo>
                    <a:pt x="0" y="2182495"/>
                  </a:lnTo>
                  <a:lnTo>
                    <a:pt x="623570" y="2182495"/>
                  </a:lnTo>
                  <a:lnTo>
                    <a:pt x="280606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3000"/>
                  </a:schemeClr>
                </a:gs>
              </a:gsLst>
              <a:lin ang="189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Полилиния: фигура 22">
              <a:extLst>
                <a:ext uri="{FF2B5EF4-FFF2-40B4-BE49-F238E27FC236}">
                  <a16:creationId xmlns:a16="http://schemas.microsoft.com/office/drawing/2014/main" id="{47711E85-B407-4B48-89DE-FB283F80F9EF}"/>
                </a:ext>
              </a:extLst>
            </p:cNvPr>
            <p:cNvSpPr/>
            <p:nvPr/>
          </p:nvSpPr>
          <p:spPr>
            <a:xfrm>
              <a:off x="9235774" y="2352272"/>
              <a:ext cx="2958606" cy="2631119"/>
            </a:xfrm>
            <a:custGeom>
              <a:avLst/>
              <a:gdLst>
                <a:gd name="connsiteX0" fmla="*/ 2631119 w 2984800"/>
                <a:gd name="connsiteY0" fmla="*/ 0 h 2631119"/>
                <a:gd name="connsiteX1" fmla="*/ 2984800 w 2984800"/>
                <a:gd name="connsiteY1" fmla="*/ 0 h 2631119"/>
                <a:gd name="connsiteX2" fmla="*/ 2984800 w 2984800"/>
                <a:gd name="connsiteY2" fmla="*/ 398067 h 2631119"/>
                <a:gd name="connsiteX3" fmla="*/ 751748 w 2984800"/>
                <a:gd name="connsiteY3" fmla="*/ 2631119 h 2631119"/>
                <a:gd name="connsiteX4" fmla="*/ 0 w 2984800"/>
                <a:gd name="connsiteY4" fmla="*/ 2631119 h 2631119"/>
                <a:gd name="connsiteX0" fmla="*/ 2631119 w 2984800"/>
                <a:gd name="connsiteY0" fmla="*/ 0 h 2631119"/>
                <a:gd name="connsiteX1" fmla="*/ 2951462 w 2984800"/>
                <a:gd name="connsiteY1" fmla="*/ 0 h 2631119"/>
                <a:gd name="connsiteX2" fmla="*/ 2984800 w 2984800"/>
                <a:gd name="connsiteY2" fmla="*/ 398067 h 2631119"/>
                <a:gd name="connsiteX3" fmla="*/ 751748 w 2984800"/>
                <a:gd name="connsiteY3" fmla="*/ 2631119 h 2631119"/>
                <a:gd name="connsiteX4" fmla="*/ 0 w 2984800"/>
                <a:gd name="connsiteY4" fmla="*/ 2631119 h 2631119"/>
                <a:gd name="connsiteX5" fmla="*/ 2631119 w 2984800"/>
                <a:gd name="connsiteY5" fmla="*/ 0 h 2631119"/>
                <a:gd name="connsiteX0" fmla="*/ 2631119 w 2984800"/>
                <a:gd name="connsiteY0" fmla="*/ 0 h 2631119"/>
                <a:gd name="connsiteX1" fmla="*/ 2951462 w 2984800"/>
                <a:gd name="connsiteY1" fmla="*/ 0 h 2631119"/>
                <a:gd name="connsiteX2" fmla="*/ 2984800 w 2984800"/>
                <a:gd name="connsiteY2" fmla="*/ 398067 h 2631119"/>
                <a:gd name="connsiteX3" fmla="*/ 751748 w 2984800"/>
                <a:gd name="connsiteY3" fmla="*/ 2631119 h 2631119"/>
                <a:gd name="connsiteX4" fmla="*/ 0 w 2984800"/>
                <a:gd name="connsiteY4" fmla="*/ 2631119 h 2631119"/>
                <a:gd name="connsiteX5" fmla="*/ 2631119 w 2984800"/>
                <a:gd name="connsiteY5" fmla="*/ 0 h 2631119"/>
                <a:gd name="connsiteX0" fmla="*/ 2631119 w 2956225"/>
                <a:gd name="connsiteY0" fmla="*/ 0 h 2631119"/>
                <a:gd name="connsiteX1" fmla="*/ 2951462 w 2956225"/>
                <a:gd name="connsiteY1" fmla="*/ 0 h 2631119"/>
                <a:gd name="connsiteX2" fmla="*/ 2956225 w 2956225"/>
                <a:gd name="connsiteY2" fmla="*/ 429023 h 2631119"/>
                <a:gd name="connsiteX3" fmla="*/ 751748 w 2956225"/>
                <a:gd name="connsiteY3" fmla="*/ 2631119 h 2631119"/>
                <a:gd name="connsiteX4" fmla="*/ 0 w 2956225"/>
                <a:gd name="connsiteY4" fmla="*/ 2631119 h 2631119"/>
                <a:gd name="connsiteX5" fmla="*/ 2631119 w 2956225"/>
                <a:gd name="connsiteY5" fmla="*/ 0 h 2631119"/>
                <a:gd name="connsiteX0" fmla="*/ 2631119 w 2956225"/>
                <a:gd name="connsiteY0" fmla="*/ 0 h 2631119"/>
                <a:gd name="connsiteX1" fmla="*/ 2951462 w 2956225"/>
                <a:gd name="connsiteY1" fmla="*/ 0 h 2631119"/>
                <a:gd name="connsiteX2" fmla="*/ 2956225 w 2956225"/>
                <a:gd name="connsiteY2" fmla="*/ 429023 h 2631119"/>
                <a:gd name="connsiteX3" fmla="*/ 751748 w 2956225"/>
                <a:gd name="connsiteY3" fmla="*/ 2631119 h 2631119"/>
                <a:gd name="connsiteX4" fmla="*/ 0 w 2956225"/>
                <a:gd name="connsiteY4" fmla="*/ 2631119 h 2631119"/>
                <a:gd name="connsiteX5" fmla="*/ 2631119 w 2956225"/>
                <a:gd name="connsiteY5" fmla="*/ 0 h 2631119"/>
                <a:gd name="connsiteX0" fmla="*/ 2631119 w 2956225"/>
                <a:gd name="connsiteY0" fmla="*/ 0 h 2631119"/>
                <a:gd name="connsiteX1" fmla="*/ 2951462 w 2956225"/>
                <a:gd name="connsiteY1" fmla="*/ 0 h 2631119"/>
                <a:gd name="connsiteX2" fmla="*/ 2956225 w 2956225"/>
                <a:gd name="connsiteY2" fmla="*/ 429023 h 2631119"/>
                <a:gd name="connsiteX3" fmla="*/ 751748 w 2956225"/>
                <a:gd name="connsiteY3" fmla="*/ 2631119 h 2631119"/>
                <a:gd name="connsiteX4" fmla="*/ 0 w 2956225"/>
                <a:gd name="connsiteY4" fmla="*/ 2631119 h 2631119"/>
                <a:gd name="connsiteX5" fmla="*/ 2631119 w 2956225"/>
                <a:gd name="connsiteY5" fmla="*/ 0 h 2631119"/>
                <a:gd name="connsiteX0" fmla="*/ 2631119 w 2956225"/>
                <a:gd name="connsiteY0" fmla="*/ 0 h 2631119"/>
                <a:gd name="connsiteX1" fmla="*/ 2951462 w 2956225"/>
                <a:gd name="connsiteY1" fmla="*/ 0 h 2631119"/>
                <a:gd name="connsiteX2" fmla="*/ 2956225 w 2956225"/>
                <a:gd name="connsiteY2" fmla="*/ 429023 h 2631119"/>
                <a:gd name="connsiteX3" fmla="*/ 751748 w 2956225"/>
                <a:gd name="connsiteY3" fmla="*/ 2631119 h 2631119"/>
                <a:gd name="connsiteX4" fmla="*/ 0 w 2956225"/>
                <a:gd name="connsiteY4" fmla="*/ 2631119 h 2631119"/>
                <a:gd name="connsiteX5" fmla="*/ 2631119 w 2956225"/>
                <a:gd name="connsiteY5" fmla="*/ 0 h 2631119"/>
                <a:gd name="connsiteX0" fmla="*/ 2631119 w 2993531"/>
                <a:gd name="connsiteY0" fmla="*/ 0 h 2631119"/>
                <a:gd name="connsiteX1" fmla="*/ 2991943 w 2993531"/>
                <a:gd name="connsiteY1" fmla="*/ 0 h 2631119"/>
                <a:gd name="connsiteX2" fmla="*/ 2956225 w 2993531"/>
                <a:gd name="connsiteY2" fmla="*/ 429023 h 2631119"/>
                <a:gd name="connsiteX3" fmla="*/ 751748 w 2993531"/>
                <a:gd name="connsiteY3" fmla="*/ 2631119 h 2631119"/>
                <a:gd name="connsiteX4" fmla="*/ 0 w 2993531"/>
                <a:gd name="connsiteY4" fmla="*/ 2631119 h 2631119"/>
                <a:gd name="connsiteX5" fmla="*/ 2631119 w 2993531"/>
                <a:gd name="connsiteY5" fmla="*/ 0 h 2631119"/>
                <a:gd name="connsiteX0" fmla="*/ 2631119 w 2991943"/>
                <a:gd name="connsiteY0" fmla="*/ 0 h 2631119"/>
                <a:gd name="connsiteX1" fmla="*/ 2991943 w 2991943"/>
                <a:gd name="connsiteY1" fmla="*/ 0 h 2631119"/>
                <a:gd name="connsiteX2" fmla="*/ 2956225 w 2991943"/>
                <a:gd name="connsiteY2" fmla="*/ 429023 h 2631119"/>
                <a:gd name="connsiteX3" fmla="*/ 751748 w 2991943"/>
                <a:gd name="connsiteY3" fmla="*/ 2631119 h 2631119"/>
                <a:gd name="connsiteX4" fmla="*/ 0 w 2991943"/>
                <a:gd name="connsiteY4" fmla="*/ 2631119 h 2631119"/>
                <a:gd name="connsiteX5" fmla="*/ 2631119 w 2991943"/>
                <a:gd name="connsiteY5" fmla="*/ 0 h 2631119"/>
                <a:gd name="connsiteX0" fmla="*/ 2631119 w 2958606"/>
                <a:gd name="connsiteY0" fmla="*/ 0 h 2631119"/>
                <a:gd name="connsiteX1" fmla="*/ 2958606 w 2958606"/>
                <a:gd name="connsiteY1" fmla="*/ 0 h 2631119"/>
                <a:gd name="connsiteX2" fmla="*/ 2956225 w 2958606"/>
                <a:gd name="connsiteY2" fmla="*/ 429023 h 2631119"/>
                <a:gd name="connsiteX3" fmla="*/ 751748 w 2958606"/>
                <a:gd name="connsiteY3" fmla="*/ 2631119 h 2631119"/>
                <a:gd name="connsiteX4" fmla="*/ 0 w 2958606"/>
                <a:gd name="connsiteY4" fmla="*/ 2631119 h 2631119"/>
                <a:gd name="connsiteX5" fmla="*/ 2631119 w 2958606"/>
                <a:gd name="connsiteY5" fmla="*/ 0 h 263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8606" h="2631119">
                  <a:moveTo>
                    <a:pt x="2631119" y="0"/>
                  </a:moveTo>
                  <a:lnTo>
                    <a:pt x="2958606" y="0"/>
                  </a:lnTo>
                  <a:cubicBezTo>
                    <a:pt x="2957812" y="143008"/>
                    <a:pt x="2957019" y="286015"/>
                    <a:pt x="2956225" y="429023"/>
                  </a:cubicBezTo>
                  <a:lnTo>
                    <a:pt x="751748" y="2631119"/>
                  </a:lnTo>
                  <a:lnTo>
                    <a:pt x="0" y="2631119"/>
                  </a:lnTo>
                  <a:lnTo>
                    <a:pt x="2631119" y="0"/>
                  </a:lnTo>
                  <a:close/>
                </a:path>
              </a:pathLst>
            </a:custGeom>
            <a:solidFill>
              <a:srgbClr val="E52421"/>
            </a:soli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4033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иний титул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Текст 39">
            <a:extLst>
              <a:ext uri="{FF2B5EF4-FFF2-40B4-BE49-F238E27FC236}">
                <a16:creationId xmlns:a16="http://schemas.microsoft.com/office/drawing/2014/main" id="{5336473E-1F7B-4377-9140-DA33EAA38F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30" y="2553605"/>
            <a:ext cx="6894453" cy="1286506"/>
          </a:xfrm>
        </p:spPr>
        <p:txBody>
          <a:bodyPr wrap="square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sp>
        <p:nvSpPr>
          <p:cNvPr id="29" name="Текст 26">
            <a:extLst>
              <a:ext uri="{FF2B5EF4-FFF2-40B4-BE49-F238E27FC236}">
                <a16:creationId xmlns:a16="http://schemas.microsoft.com/office/drawing/2014/main" id="{D2D5BB33-210A-470A-ADA0-7318E72A22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427" y="4544580"/>
            <a:ext cx="2574924" cy="204800"/>
          </a:xfrm>
        </p:spPr>
        <p:txBody>
          <a:bodyPr anchor="ctr">
            <a:spAutoFit/>
          </a:bodyPr>
          <a:lstStyle>
            <a:lvl1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0" marR="0" lvl="0" indent="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ФИО спикера</a:t>
            </a:r>
          </a:p>
        </p:txBody>
      </p:sp>
      <p:sp>
        <p:nvSpPr>
          <p:cNvPr id="30" name="Текст 26">
            <a:extLst>
              <a:ext uri="{FF2B5EF4-FFF2-40B4-BE49-F238E27FC236}">
                <a16:creationId xmlns:a16="http://schemas.microsoft.com/office/drawing/2014/main" id="{7D796F81-C010-4486-8C13-2B64B67C0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427" y="4884288"/>
            <a:ext cx="2574924" cy="204800"/>
          </a:xfrm>
        </p:spPr>
        <p:txBody>
          <a:bodyPr anchor="ctr">
            <a:spAutoFit/>
          </a:bodyPr>
          <a:lstStyle>
            <a:lvl1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>
              <a:defRPr kumimoji="0" lang="ru-RU" sz="1401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>
              <a:defRPr kumimoji="0" lang="ru-RU" sz="1401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</a:lstStyle>
          <a:p>
            <a:pPr marL="0" marR="0" lvl="0" indent="0" algn="l" defTabSz="685809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401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Дата мероприятия</a:t>
            </a:r>
          </a:p>
        </p:txBody>
      </p:sp>
      <p:sp>
        <p:nvSpPr>
          <p:cNvPr id="7" name="Graphic 17">
            <a:extLst>
              <a:ext uri="{FF2B5EF4-FFF2-40B4-BE49-F238E27FC236}">
                <a16:creationId xmlns:a16="http://schemas.microsoft.com/office/drawing/2014/main" id="{C3B7CBEA-8AD0-441A-A1D4-0F139AA06B72}"/>
              </a:ext>
            </a:extLst>
          </p:cNvPr>
          <p:cNvSpPr/>
          <p:nvPr/>
        </p:nvSpPr>
        <p:spPr>
          <a:xfrm>
            <a:off x="426122" y="4553400"/>
            <a:ext cx="186948" cy="207619"/>
          </a:xfrm>
          <a:custGeom>
            <a:avLst/>
            <a:gdLst>
              <a:gd name="connsiteX0" fmla="*/ 162850 w 186947"/>
              <a:gd name="connsiteY0" fmla="*/ 160891 h 207619"/>
              <a:gd name="connsiteX1" fmla="*/ 124582 w 186947"/>
              <a:gd name="connsiteY1" fmla="*/ 160891 h 207619"/>
              <a:gd name="connsiteX2" fmla="*/ 124582 w 186947"/>
              <a:gd name="connsiteY2" fmla="*/ 137848 h 207619"/>
              <a:gd name="connsiteX3" fmla="*/ 145506 w 186947"/>
              <a:gd name="connsiteY3" fmla="*/ 127383 h 207619"/>
              <a:gd name="connsiteX4" fmla="*/ 145506 w 186947"/>
              <a:gd name="connsiteY4" fmla="*/ 16834 h 207619"/>
              <a:gd name="connsiteX5" fmla="*/ 120246 w 186947"/>
              <a:gd name="connsiteY5" fmla="*/ 0 h 207619"/>
              <a:gd name="connsiteX6" fmla="*/ 66621 w 186947"/>
              <a:gd name="connsiteY6" fmla="*/ 0 h 207619"/>
              <a:gd name="connsiteX7" fmla="*/ 41350 w 186947"/>
              <a:gd name="connsiteY7" fmla="*/ 16817 h 207619"/>
              <a:gd name="connsiteX8" fmla="*/ 41350 w 186947"/>
              <a:gd name="connsiteY8" fmla="*/ 127366 h 207619"/>
              <a:gd name="connsiteX9" fmla="*/ 62354 w 186947"/>
              <a:gd name="connsiteY9" fmla="*/ 137871 h 207619"/>
              <a:gd name="connsiteX10" fmla="*/ 62354 w 186947"/>
              <a:gd name="connsiteY10" fmla="*/ 160874 h 207619"/>
              <a:gd name="connsiteX11" fmla="*/ 24223 w 186947"/>
              <a:gd name="connsiteY11" fmla="*/ 160874 h 207619"/>
              <a:gd name="connsiteX12" fmla="*/ 0 w 186947"/>
              <a:gd name="connsiteY12" fmla="*/ 179072 h 207619"/>
              <a:gd name="connsiteX13" fmla="*/ 0 w 186947"/>
              <a:gd name="connsiteY13" fmla="*/ 207620 h 207619"/>
              <a:gd name="connsiteX14" fmla="*/ 10385 w 186947"/>
              <a:gd name="connsiteY14" fmla="*/ 207620 h 207619"/>
              <a:gd name="connsiteX15" fmla="*/ 10385 w 186947"/>
              <a:gd name="connsiteY15" fmla="*/ 184261 h 207619"/>
              <a:gd name="connsiteX16" fmla="*/ 27689 w 186947"/>
              <a:gd name="connsiteY16" fmla="*/ 171276 h 207619"/>
              <a:gd name="connsiteX17" fmla="*/ 72750 w 186947"/>
              <a:gd name="connsiteY17" fmla="*/ 171276 h 207619"/>
              <a:gd name="connsiteX18" fmla="*/ 72750 w 186947"/>
              <a:gd name="connsiteY18" fmla="*/ 143083 h 207619"/>
              <a:gd name="connsiteX19" fmla="*/ 81394 w 186947"/>
              <a:gd name="connsiteY19" fmla="*/ 147402 h 207619"/>
              <a:gd name="connsiteX20" fmla="*/ 105502 w 186947"/>
              <a:gd name="connsiteY20" fmla="*/ 147402 h 207619"/>
              <a:gd name="connsiteX21" fmla="*/ 114220 w 186947"/>
              <a:gd name="connsiteY21" fmla="*/ 143043 h 207619"/>
              <a:gd name="connsiteX22" fmla="*/ 114220 w 186947"/>
              <a:gd name="connsiteY22" fmla="*/ 171276 h 207619"/>
              <a:gd name="connsiteX23" fmla="*/ 159396 w 186947"/>
              <a:gd name="connsiteY23" fmla="*/ 171276 h 207619"/>
              <a:gd name="connsiteX24" fmla="*/ 176580 w 186947"/>
              <a:gd name="connsiteY24" fmla="*/ 184250 h 207619"/>
              <a:gd name="connsiteX25" fmla="*/ 176580 w 186947"/>
              <a:gd name="connsiteY25" fmla="*/ 197235 h 207619"/>
              <a:gd name="connsiteX26" fmla="*/ 20781 w 186947"/>
              <a:gd name="connsiteY26" fmla="*/ 197235 h 207619"/>
              <a:gd name="connsiteX27" fmla="*/ 20781 w 186947"/>
              <a:gd name="connsiteY27" fmla="*/ 207620 h 207619"/>
              <a:gd name="connsiteX28" fmla="*/ 186948 w 186947"/>
              <a:gd name="connsiteY28" fmla="*/ 207620 h 207619"/>
              <a:gd name="connsiteX29" fmla="*/ 186948 w 186947"/>
              <a:gd name="connsiteY29" fmla="*/ 179077 h 207619"/>
              <a:gd name="connsiteX30" fmla="*/ 103028 w 186947"/>
              <a:gd name="connsiteY30" fmla="*/ 137023 h 207619"/>
              <a:gd name="connsiteX31" fmla="*/ 83845 w 186947"/>
              <a:gd name="connsiteY31" fmla="*/ 137023 h 207619"/>
              <a:gd name="connsiteX32" fmla="*/ 51769 w 186947"/>
              <a:gd name="connsiteY32" fmla="*/ 120985 h 207619"/>
              <a:gd name="connsiteX33" fmla="*/ 51769 w 186947"/>
              <a:gd name="connsiteY33" fmla="*/ 22379 h 207619"/>
              <a:gd name="connsiteX34" fmla="*/ 69789 w 186947"/>
              <a:gd name="connsiteY34" fmla="*/ 10350 h 207619"/>
              <a:gd name="connsiteX35" fmla="*/ 117130 w 186947"/>
              <a:gd name="connsiteY35" fmla="*/ 10350 h 207619"/>
              <a:gd name="connsiteX36" fmla="*/ 135150 w 186947"/>
              <a:gd name="connsiteY36" fmla="*/ 22379 h 207619"/>
              <a:gd name="connsiteX37" fmla="*/ 135150 w 186947"/>
              <a:gd name="connsiteY37" fmla="*/ 120985 h 20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947" h="207619">
                <a:moveTo>
                  <a:pt x="162850" y="160891"/>
                </a:moveTo>
                <a:lnTo>
                  <a:pt x="124582" y="160891"/>
                </a:lnTo>
                <a:lnTo>
                  <a:pt x="124582" y="137848"/>
                </a:lnTo>
                <a:lnTo>
                  <a:pt x="145506" y="127383"/>
                </a:lnTo>
                <a:lnTo>
                  <a:pt x="145506" y="16834"/>
                </a:lnTo>
                <a:lnTo>
                  <a:pt x="120246" y="0"/>
                </a:lnTo>
                <a:lnTo>
                  <a:pt x="66621" y="0"/>
                </a:lnTo>
                <a:lnTo>
                  <a:pt x="41350" y="16817"/>
                </a:lnTo>
                <a:lnTo>
                  <a:pt x="41350" y="127366"/>
                </a:lnTo>
                <a:lnTo>
                  <a:pt x="62354" y="137871"/>
                </a:lnTo>
                <a:lnTo>
                  <a:pt x="62354" y="160874"/>
                </a:lnTo>
                <a:lnTo>
                  <a:pt x="24223" y="160874"/>
                </a:lnTo>
                <a:lnTo>
                  <a:pt x="0" y="179072"/>
                </a:lnTo>
                <a:lnTo>
                  <a:pt x="0" y="207620"/>
                </a:lnTo>
                <a:lnTo>
                  <a:pt x="10385" y="207620"/>
                </a:lnTo>
                <a:lnTo>
                  <a:pt x="10385" y="184261"/>
                </a:lnTo>
                <a:lnTo>
                  <a:pt x="27689" y="171276"/>
                </a:lnTo>
                <a:lnTo>
                  <a:pt x="72750" y="171276"/>
                </a:lnTo>
                <a:lnTo>
                  <a:pt x="72750" y="143083"/>
                </a:lnTo>
                <a:lnTo>
                  <a:pt x="81394" y="147402"/>
                </a:lnTo>
                <a:lnTo>
                  <a:pt x="105502" y="147402"/>
                </a:lnTo>
                <a:lnTo>
                  <a:pt x="114220" y="143043"/>
                </a:lnTo>
                <a:lnTo>
                  <a:pt x="114220" y="171276"/>
                </a:lnTo>
                <a:lnTo>
                  <a:pt x="159396" y="171276"/>
                </a:lnTo>
                <a:lnTo>
                  <a:pt x="176580" y="184250"/>
                </a:lnTo>
                <a:lnTo>
                  <a:pt x="176580" y="197235"/>
                </a:lnTo>
                <a:lnTo>
                  <a:pt x="20781" y="197235"/>
                </a:lnTo>
                <a:lnTo>
                  <a:pt x="20781" y="207620"/>
                </a:lnTo>
                <a:lnTo>
                  <a:pt x="186948" y="207620"/>
                </a:lnTo>
                <a:lnTo>
                  <a:pt x="186948" y="179077"/>
                </a:lnTo>
                <a:close/>
                <a:moveTo>
                  <a:pt x="103028" y="137023"/>
                </a:moveTo>
                <a:lnTo>
                  <a:pt x="83845" y="137023"/>
                </a:lnTo>
                <a:lnTo>
                  <a:pt x="51769" y="120985"/>
                </a:lnTo>
                <a:lnTo>
                  <a:pt x="51769" y="22379"/>
                </a:lnTo>
                <a:lnTo>
                  <a:pt x="69789" y="10350"/>
                </a:lnTo>
                <a:lnTo>
                  <a:pt x="117130" y="10350"/>
                </a:lnTo>
                <a:lnTo>
                  <a:pt x="135150" y="22379"/>
                </a:lnTo>
                <a:lnTo>
                  <a:pt x="135150" y="120985"/>
                </a:lnTo>
                <a:close/>
              </a:path>
            </a:pathLst>
          </a:custGeom>
          <a:solidFill>
            <a:srgbClr val="FFFFFF"/>
          </a:solidFill>
          <a:ln w="56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1801"/>
          </a:p>
        </p:txBody>
      </p:sp>
      <p:grpSp>
        <p:nvGrpSpPr>
          <p:cNvPr id="8" name="Graphic 5">
            <a:extLst>
              <a:ext uri="{FF2B5EF4-FFF2-40B4-BE49-F238E27FC236}">
                <a16:creationId xmlns:a16="http://schemas.microsoft.com/office/drawing/2014/main" id="{0ED128A5-3EB3-44B8-9514-60A5376432F9}"/>
              </a:ext>
            </a:extLst>
          </p:cNvPr>
          <p:cNvGrpSpPr/>
          <p:nvPr/>
        </p:nvGrpSpPr>
        <p:grpSpPr>
          <a:xfrm>
            <a:off x="423153" y="4887836"/>
            <a:ext cx="192624" cy="192624"/>
            <a:chOff x="423152" y="4887836"/>
            <a:chExt cx="192624" cy="192624"/>
          </a:xfrm>
          <a:solidFill>
            <a:srgbClr val="FFFFFF"/>
          </a:solidFill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44C7458C-BC06-4494-B0B1-ED17D4216707}"/>
                </a:ext>
              </a:extLst>
            </p:cNvPr>
            <p:cNvSpPr/>
            <p:nvPr/>
          </p:nvSpPr>
          <p:spPr>
            <a:xfrm>
              <a:off x="423152" y="4887836"/>
              <a:ext cx="192624" cy="192624"/>
            </a:xfrm>
            <a:custGeom>
              <a:avLst/>
              <a:gdLst>
                <a:gd name="connsiteX0" fmla="*/ 158935 w 192624"/>
                <a:gd name="connsiteY0" fmla="*/ 9193 h 192624"/>
                <a:gd name="connsiteX1" fmla="*/ 158935 w 192624"/>
                <a:gd name="connsiteY1" fmla="*/ 0 h 192624"/>
                <a:gd name="connsiteX2" fmla="*/ 149317 w 192624"/>
                <a:gd name="connsiteY2" fmla="*/ 0 h 192624"/>
                <a:gd name="connsiteX3" fmla="*/ 149317 w 192624"/>
                <a:gd name="connsiteY3" fmla="*/ 9193 h 192624"/>
                <a:gd name="connsiteX4" fmla="*/ 130081 w 192624"/>
                <a:gd name="connsiteY4" fmla="*/ 9193 h 192624"/>
                <a:gd name="connsiteX5" fmla="*/ 130081 w 192624"/>
                <a:gd name="connsiteY5" fmla="*/ 0 h 192624"/>
                <a:gd name="connsiteX6" fmla="*/ 120463 w 192624"/>
                <a:gd name="connsiteY6" fmla="*/ 0 h 192624"/>
                <a:gd name="connsiteX7" fmla="*/ 120463 w 192624"/>
                <a:gd name="connsiteY7" fmla="*/ 9193 h 192624"/>
                <a:gd name="connsiteX8" fmla="*/ 101227 w 192624"/>
                <a:gd name="connsiteY8" fmla="*/ 9193 h 192624"/>
                <a:gd name="connsiteX9" fmla="*/ 101227 w 192624"/>
                <a:gd name="connsiteY9" fmla="*/ 0 h 192624"/>
                <a:gd name="connsiteX10" fmla="*/ 91609 w 192624"/>
                <a:gd name="connsiteY10" fmla="*/ 0 h 192624"/>
                <a:gd name="connsiteX11" fmla="*/ 91609 w 192624"/>
                <a:gd name="connsiteY11" fmla="*/ 9193 h 192624"/>
                <a:gd name="connsiteX12" fmla="*/ 72374 w 192624"/>
                <a:gd name="connsiteY12" fmla="*/ 9193 h 192624"/>
                <a:gd name="connsiteX13" fmla="*/ 72374 w 192624"/>
                <a:gd name="connsiteY13" fmla="*/ 0 h 192624"/>
                <a:gd name="connsiteX14" fmla="*/ 62756 w 192624"/>
                <a:gd name="connsiteY14" fmla="*/ 0 h 192624"/>
                <a:gd name="connsiteX15" fmla="*/ 62756 w 192624"/>
                <a:gd name="connsiteY15" fmla="*/ 9193 h 192624"/>
                <a:gd name="connsiteX16" fmla="*/ 43360 w 192624"/>
                <a:gd name="connsiteY16" fmla="*/ 9193 h 192624"/>
                <a:gd name="connsiteX17" fmla="*/ 43360 w 192624"/>
                <a:gd name="connsiteY17" fmla="*/ 0 h 192624"/>
                <a:gd name="connsiteX18" fmla="*/ 33689 w 192624"/>
                <a:gd name="connsiteY18" fmla="*/ 0 h 192624"/>
                <a:gd name="connsiteX19" fmla="*/ 33689 w 192624"/>
                <a:gd name="connsiteY19" fmla="*/ 9193 h 192624"/>
                <a:gd name="connsiteX20" fmla="*/ 0 w 192624"/>
                <a:gd name="connsiteY20" fmla="*/ 9193 h 192624"/>
                <a:gd name="connsiteX21" fmla="*/ 0 w 192624"/>
                <a:gd name="connsiteY21" fmla="*/ 48143 h 192624"/>
                <a:gd name="connsiteX22" fmla="*/ 0 w 192624"/>
                <a:gd name="connsiteY22" fmla="*/ 57761 h 192624"/>
                <a:gd name="connsiteX23" fmla="*/ 0 w 192624"/>
                <a:gd name="connsiteY23" fmla="*/ 192624 h 192624"/>
                <a:gd name="connsiteX24" fmla="*/ 131994 w 192624"/>
                <a:gd name="connsiteY24" fmla="*/ 192624 h 192624"/>
                <a:gd name="connsiteX25" fmla="*/ 192624 w 192624"/>
                <a:gd name="connsiteY25" fmla="*/ 131994 h 192624"/>
                <a:gd name="connsiteX26" fmla="*/ 192624 w 192624"/>
                <a:gd name="connsiteY26" fmla="*/ 125193 h 192624"/>
                <a:gd name="connsiteX27" fmla="*/ 183006 w 192624"/>
                <a:gd name="connsiteY27" fmla="*/ 125193 h 192624"/>
                <a:gd name="connsiteX28" fmla="*/ 183006 w 192624"/>
                <a:gd name="connsiteY28" fmla="*/ 125193 h 192624"/>
                <a:gd name="connsiteX29" fmla="*/ 142569 w 192624"/>
                <a:gd name="connsiteY29" fmla="*/ 125193 h 192624"/>
                <a:gd name="connsiteX30" fmla="*/ 125246 w 192624"/>
                <a:gd name="connsiteY30" fmla="*/ 142462 h 192624"/>
                <a:gd name="connsiteX31" fmla="*/ 125246 w 192624"/>
                <a:gd name="connsiteY31" fmla="*/ 183006 h 192624"/>
                <a:gd name="connsiteX32" fmla="*/ 9618 w 192624"/>
                <a:gd name="connsiteY32" fmla="*/ 183006 h 192624"/>
                <a:gd name="connsiteX33" fmla="*/ 9618 w 192624"/>
                <a:gd name="connsiteY33" fmla="*/ 57761 h 192624"/>
                <a:gd name="connsiteX34" fmla="*/ 182953 w 192624"/>
                <a:gd name="connsiteY34" fmla="*/ 57761 h 192624"/>
                <a:gd name="connsiteX35" fmla="*/ 182953 w 192624"/>
                <a:gd name="connsiteY35" fmla="*/ 115521 h 192624"/>
                <a:gd name="connsiteX36" fmla="*/ 192571 w 192624"/>
                <a:gd name="connsiteY36" fmla="*/ 115521 h 192624"/>
                <a:gd name="connsiteX37" fmla="*/ 192571 w 192624"/>
                <a:gd name="connsiteY37" fmla="*/ 57761 h 192624"/>
                <a:gd name="connsiteX38" fmla="*/ 192571 w 192624"/>
                <a:gd name="connsiteY38" fmla="*/ 48143 h 192624"/>
                <a:gd name="connsiteX39" fmla="*/ 192571 w 192624"/>
                <a:gd name="connsiteY39" fmla="*/ 9193 h 192624"/>
                <a:gd name="connsiteX40" fmla="*/ 158935 w 192624"/>
                <a:gd name="connsiteY40" fmla="*/ 9193 h 192624"/>
                <a:gd name="connsiteX41" fmla="*/ 146554 w 192624"/>
                <a:gd name="connsiteY41" fmla="*/ 134810 h 192624"/>
                <a:gd name="connsiteX42" fmla="*/ 176205 w 192624"/>
                <a:gd name="connsiteY42" fmla="*/ 134810 h 192624"/>
                <a:gd name="connsiteX43" fmla="*/ 134864 w 192624"/>
                <a:gd name="connsiteY43" fmla="*/ 176152 h 192624"/>
                <a:gd name="connsiteX44" fmla="*/ 134864 w 192624"/>
                <a:gd name="connsiteY44" fmla="*/ 146448 h 192624"/>
                <a:gd name="connsiteX45" fmla="*/ 146554 w 192624"/>
                <a:gd name="connsiteY45" fmla="*/ 134810 h 192624"/>
                <a:gd name="connsiteX46" fmla="*/ 9618 w 192624"/>
                <a:gd name="connsiteY46" fmla="*/ 48143 h 192624"/>
                <a:gd name="connsiteX47" fmla="*/ 9618 w 192624"/>
                <a:gd name="connsiteY47" fmla="*/ 18811 h 192624"/>
                <a:gd name="connsiteX48" fmla="*/ 33689 w 192624"/>
                <a:gd name="connsiteY48" fmla="*/ 18811 h 192624"/>
                <a:gd name="connsiteX49" fmla="*/ 33689 w 192624"/>
                <a:gd name="connsiteY49" fmla="*/ 33689 h 192624"/>
                <a:gd name="connsiteX50" fmla="*/ 43307 w 192624"/>
                <a:gd name="connsiteY50" fmla="*/ 33689 h 192624"/>
                <a:gd name="connsiteX51" fmla="*/ 43307 w 192624"/>
                <a:gd name="connsiteY51" fmla="*/ 18811 h 192624"/>
                <a:gd name="connsiteX52" fmla="*/ 62543 w 192624"/>
                <a:gd name="connsiteY52" fmla="*/ 18811 h 192624"/>
                <a:gd name="connsiteX53" fmla="*/ 62543 w 192624"/>
                <a:gd name="connsiteY53" fmla="*/ 33689 h 192624"/>
                <a:gd name="connsiteX54" fmla="*/ 72161 w 192624"/>
                <a:gd name="connsiteY54" fmla="*/ 33689 h 192624"/>
                <a:gd name="connsiteX55" fmla="*/ 72161 w 192624"/>
                <a:gd name="connsiteY55" fmla="*/ 18811 h 192624"/>
                <a:gd name="connsiteX56" fmla="*/ 91397 w 192624"/>
                <a:gd name="connsiteY56" fmla="*/ 18811 h 192624"/>
                <a:gd name="connsiteX57" fmla="*/ 91397 w 192624"/>
                <a:gd name="connsiteY57" fmla="*/ 33689 h 192624"/>
                <a:gd name="connsiteX58" fmla="*/ 101015 w 192624"/>
                <a:gd name="connsiteY58" fmla="*/ 33689 h 192624"/>
                <a:gd name="connsiteX59" fmla="*/ 101015 w 192624"/>
                <a:gd name="connsiteY59" fmla="*/ 18811 h 192624"/>
                <a:gd name="connsiteX60" fmla="*/ 120251 w 192624"/>
                <a:gd name="connsiteY60" fmla="*/ 18811 h 192624"/>
                <a:gd name="connsiteX61" fmla="*/ 120251 w 192624"/>
                <a:gd name="connsiteY61" fmla="*/ 33689 h 192624"/>
                <a:gd name="connsiteX62" fmla="*/ 129869 w 192624"/>
                <a:gd name="connsiteY62" fmla="*/ 33689 h 192624"/>
                <a:gd name="connsiteX63" fmla="*/ 129869 w 192624"/>
                <a:gd name="connsiteY63" fmla="*/ 18811 h 192624"/>
                <a:gd name="connsiteX64" fmla="*/ 149105 w 192624"/>
                <a:gd name="connsiteY64" fmla="*/ 18811 h 192624"/>
                <a:gd name="connsiteX65" fmla="*/ 149105 w 192624"/>
                <a:gd name="connsiteY65" fmla="*/ 33689 h 192624"/>
                <a:gd name="connsiteX66" fmla="*/ 158722 w 192624"/>
                <a:gd name="connsiteY66" fmla="*/ 33689 h 192624"/>
                <a:gd name="connsiteX67" fmla="*/ 158722 w 192624"/>
                <a:gd name="connsiteY67" fmla="*/ 18811 h 192624"/>
                <a:gd name="connsiteX68" fmla="*/ 182794 w 192624"/>
                <a:gd name="connsiteY68" fmla="*/ 18811 h 192624"/>
                <a:gd name="connsiteX69" fmla="*/ 182794 w 192624"/>
                <a:gd name="connsiteY69" fmla="*/ 48143 h 192624"/>
                <a:gd name="connsiteX70" fmla="*/ 9618 w 192624"/>
                <a:gd name="connsiteY70" fmla="*/ 48143 h 19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92624" h="192624">
                  <a:moveTo>
                    <a:pt x="158935" y="9193"/>
                  </a:moveTo>
                  <a:lnTo>
                    <a:pt x="158935" y="0"/>
                  </a:lnTo>
                  <a:lnTo>
                    <a:pt x="149317" y="0"/>
                  </a:lnTo>
                  <a:lnTo>
                    <a:pt x="149317" y="9193"/>
                  </a:lnTo>
                  <a:lnTo>
                    <a:pt x="130081" y="9193"/>
                  </a:lnTo>
                  <a:lnTo>
                    <a:pt x="130081" y="0"/>
                  </a:lnTo>
                  <a:lnTo>
                    <a:pt x="120463" y="0"/>
                  </a:lnTo>
                  <a:lnTo>
                    <a:pt x="120463" y="9193"/>
                  </a:lnTo>
                  <a:lnTo>
                    <a:pt x="101227" y="9193"/>
                  </a:lnTo>
                  <a:lnTo>
                    <a:pt x="101227" y="0"/>
                  </a:lnTo>
                  <a:lnTo>
                    <a:pt x="91609" y="0"/>
                  </a:lnTo>
                  <a:lnTo>
                    <a:pt x="91609" y="9193"/>
                  </a:lnTo>
                  <a:lnTo>
                    <a:pt x="72374" y="9193"/>
                  </a:lnTo>
                  <a:lnTo>
                    <a:pt x="72374" y="0"/>
                  </a:lnTo>
                  <a:lnTo>
                    <a:pt x="62756" y="0"/>
                  </a:lnTo>
                  <a:lnTo>
                    <a:pt x="62756" y="9193"/>
                  </a:lnTo>
                  <a:lnTo>
                    <a:pt x="43360" y="9193"/>
                  </a:lnTo>
                  <a:lnTo>
                    <a:pt x="43360" y="0"/>
                  </a:lnTo>
                  <a:lnTo>
                    <a:pt x="33689" y="0"/>
                  </a:lnTo>
                  <a:lnTo>
                    <a:pt x="33689" y="9193"/>
                  </a:lnTo>
                  <a:lnTo>
                    <a:pt x="0" y="9193"/>
                  </a:lnTo>
                  <a:lnTo>
                    <a:pt x="0" y="48143"/>
                  </a:lnTo>
                  <a:lnTo>
                    <a:pt x="0" y="57761"/>
                  </a:lnTo>
                  <a:lnTo>
                    <a:pt x="0" y="192624"/>
                  </a:lnTo>
                  <a:lnTo>
                    <a:pt x="131994" y="192624"/>
                  </a:lnTo>
                  <a:lnTo>
                    <a:pt x="192624" y="131994"/>
                  </a:lnTo>
                  <a:lnTo>
                    <a:pt x="192624" y="125193"/>
                  </a:lnTo>
                  <a:lnTo>
                    <a:pt x="183006" y="125193"/>
                  </a:lnTo>
                  <a:lnTo>
                    <a:pt x="183006" y="125193"/>
                  </a:lnTo>
                  <a:lnTo>
                    <a:pt x="142569" y="125193"/>
                  </a:lnTo>
                  <a:lnTo>
                    <a:pt x="125246" y="142462"/>
                  </a:lnTo>
                  <a:lnTo>
                    <a:pt x="125246" y="183006"/>
                  </a:lnTo>
                  <a:lnTo>
                    <a:pt x="9618" y="183006"/>
                  </a:lnTo>
                  <a:lnTo>
                    <a:pt x="9618" y="57761"/>
                  </a:lnTo>
                  <a:lnTo>
                    <a:pt x="182953" y="57761"/>
                  </a:lnTo>
                  <a:lnTo>
                    <a:pt x="182953" y="115521"/>
                  </a:lnTo>
                  <a:lnTo>
                    <a:pt x="192571" y="115521"/>
                  </a:lnTo>
                  <a:lnTo>
                    <a:pt x="192571" y="57761"/>
                  </a:lnTo>
                  <a:lnTo>
                    <a:pt x="192571" y="48143"/>
                  </a:lnTo>
                  <a:lnTo>
                    <a:pt x="192571" y="9193"/>
                  </a:lnTo>
                  <a:lnTo>
                    <a:pt x="158935" y="9193"/>
                  </a:lnTo>
                  <a:close/>
                  <a:moveTo>
                    <a:pt x="146554" y="134810"/>
                  </a:moveTo>
                  <a:lnTo>
                    <a:pt x="176205" y="134810"/>
                  </a:lnTo>
                  <a:lnTo>
                    <a:pt x="134864" y="176152"/>
                  </a:lnTo>
                  <a:lnTo>
                    <a:pt x="134864" y="146448"/>
                  </a:lnTo>
                  <a:lnTo>
                    <a:pt x="146554" y="134810"/>
                  </a:lnTo>
                  <a:close/>
                  <a:moveTo>
                    <a:pt x="9618" y="48143"/>
                  </a:moveTo>
                  <a:lnTo>
                    <a:pt x="9618" y="18811"/>
                  </a:lnTo>
                  <a:lnTo>
                    <a:pt x="33689" y="18811"/>
                  </a:lnTo>
                  <a:lnTo>
                    <a:pt x="33689" y="33689"/>
                  </a:lnTo>
                  <a:lnTo>
                    <a:pt x="43307" y="33689"/>
                  </a:lnTo>
                  <a:lnTo>
                    <a:pt x="43307" y="18811"/>
                  </a:lnTo>
                  <a:lnTo>
                    <a:pt x="62543" y="18811"/>
                  </a:lnTo>
                  <a:lnTo>
                    <a:pt x="62543" y="33689"/>
                  </a:lnTo>
                  <a:lnTo>
                    <a:pt x="72161" y="33689"/>
                  </a:lnTo>
                  <a:lnTo>
                    <a:pt x="72161" y="18811"/>
                  </a:lnTo>
                  <a:lnTo>
                    <a:pt x="91397" y="18811"/>
                  </a:lnTo>
                  <a:lnTo>
                    <a:pt x="91397" y="33689"/>
                  </a:lnTo>
                  <a:lnTo>
                    <a:pt x="101015" y="33689"/>
                  </a:lnTo>
                  <a:lnTo>
                    <a:pt x="101015" y="18811"/>
                  </a:lnTo>
                  <a:lnTo>
                    <a:pt x="120251" y="18811"/>
                  </a:lnTo>
                  <a:lnTo>
                    <a:pt x="120251" y="33689"/>
                  </a:lnTo>
                  <a:lnTo>
                    <a:pt x="129869" y="33689"/>
                  </a:lnTo>
                  <a:lnTo>
                    <a:pt x="129869" y="18811"/>
                  </a:lnTo>
                  <a:lnTo>
                    <a:pt x="149105" y="18811"/>
                  </a:lnTo>
                  <a:lnTo>
                    <a:pt x="149105" y="33689"/>
                  </a:lnTo>
                  <a:lnTo>
                    <a:pt x="158722" y="33689"/>
                  </a:lnTo>
                  <a:lnTo>
                    <a:pt x="158722" y="18811"/>
                  </a:lnTo>
                  <a:lnTo>
                    <a:pt x="182794" y="18811"/>
                  </a:lnTo>
                  <a:lnTo>
                    <a:pt x="182794" y="48143"/>
                  </a:lnTo>
                  <a:lnTo>
                    <a:pt x="9618" y="48143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B0A125BB-D6AD-40EB-AF08-A420D4A06CA2}"/>
                </a:ext>
              </a:extLst>
            </p:cNvPr>
            <p:cNvSpPr/>
            <p:nvPr/>
          </p:nvSpPr>
          <p:spPr>
            <a:xfrm>
              <a:off x="452058" y="4964885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18 w 38524"/>
                <a:gd name="connsiteY6" fmla="*/ 28907 h 38524"/>
                <a:gd name="connsiteX7" fmla="*/ 9618 w 38524"/>
                <a:gd name="connsiteY7" fmla="*/ 9671 h 38524"/>
                <a:gd name="connsiteX8" fmla="*/ 28854 w 38524"/>
                <a:gd name="connsiteY8" fmla="*/ 9671 h 38524"/>
                <a:gd name="connsiteX9" fmla="*/ 28854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18" y="28907"/>
                  </a:lnTo>
                  <a:lnTo>
                    <a:pt x="9618" y="9671"/>
                  </a:lnTo>
                  <a:lnTo>
                    <a:pt x="28854" y="9671"/>
                  </a:lnTo>
                  <a:lnTo>
                    <a:pt x="28854" y="28907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FE010376-EF61-40DD-9CC0-A54051ADCD08}"/>
                </a:ext>
              </a:extLst>
            </p:cNvPr>
            <p:cNvSpPr/>
            <p:nvPr/>
          </p:nvSpPr>
          <p:spPr>
            <a:xfrm>
              <a:off x="500201" y="4964885"/>
              <a:ext cx="38524" cy="38524"/>
            </a:xfrm>
            <a:custGeom>
              <a:avLst/>
              <a:gdLst>
                <a:gd name="connsiteX0" fmla="*/ 38525 w 38524"/>
                <a:gd name="connsiteY0" fmla="*/ 0 h 38524"/>
                <a:gd name="connsiteX1" fmla="*/ 0 w 38524"/>
                <a:gd name="connsiteY1" fmla="*/ 0 h 38524"/>
                <a:gd name="connsiteX2" fmla="*/ 0 w 38524"/>
                <a:gd name="connsiteY2" fmla="*/ 38525 h 38524"/>
                <a:gd name="connsiteX3" fmla="*/ 38525 w 38524"/>
                <a:gd name="connsiteY3" fmla="*/ 38525 h 38524"/>
                <a:gd name="connsiteX4" fmla="*/ 38525 w 38524"/>
                <a:gd name="connsiteY4" fmla="*/ 0 h 38524"/>
                <a:gd name="connsiteX5" fmla="*/ 28907 w 38524"/>
                <a:gd name="connsiteY5" fmla="*/ 28907 h 38524"/>
                <a:gd name="connsiteX6" fmla="*/ 9671 w 38524"/>
                <a:gd name="connsiteY6" fmla="*/ 28907 h 38524"/>
                <a:gd name="connsiteX7" fmla="*/ 9671 w 38524"/>
                <a:gd name="connsiteY7" fmla="*/ 9671 h 38524"/>
                <a:gd name="connsiteX8" fmla="*/ 28907 w 38524"/>
                <a:gd name="connsiteY8" fmla="*/ 9671 h 38524"/>
                <a:gd name="connsiteX9" fmla="*/ 28907 w 38524"/>
                <a:gd name="connsiteY9" fmla="*/ 28907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0"/>
                  </a:move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lnTo>
                    <a:pt x="38525" y="0"/>
                  </a:lnTo>
                  <a:close/>
                  <a:moveTo>
                    <a:pt x="28907" y="28907"/>
                  </a:moveTo>
                  <a:lnTo>
                    <a:pt x="9671" y="28907"/>
                  </a:lnTo>
                  <a:lnTo>
                    <a:pt x="9671" y="9671"/>
                  </a:lnTo>
                  <a:lnTo>
                    <a:pt x="28907" y="9671"/>
                  </a:lnTo>
                  <a:lnTo>
                    <a:pt x="28907" y="28907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4D0A3AB1-ACF0-4986-A1E6-6187A094D6AF}"/>
                </a:ext>
              </a:extLst>
            </p:cNvPr>
            <p:cNvSpPr/>
            <p:nvPr/>
          </p:nvSpPr>
          <p:spPr>
            <a:xfrm>
              <a:off x="548344" y="4964885"/>
              <a:ext cx="38524" cy="38524"/>
            </a:xfrm>
            <a:custGeom>
              <a:avLst/>
              <a:gdLst>
                <a:gd name="connsiteX0" fmla="*/ 38525 w 38524"/>
                <a:gd name="connsiteY0" fmla="*/ 38525 h 38524"/>
                <a:gd name="connsiteX1" fmla="*/ 38525 w 38524"/>
                <a:gd name="connsiteY1" fmla="*/ 0 h 38524"/>
                <a:gd name="connsiteX2" fmla="*/ 0 w 38524"/>
                <a:gd name="connsiteY2" fmla="*/ 0 h 38524"/>
                <a:gd name="connsiteX3" fmla="*/ 0 w 38524"/>
                <a:gd name="connsiteY3" fmla="*/ 38525 h 38524"/>
                <a:gd name="connsiteX4" fmla="*/ 38525 w 38524"/>
                <a:gd name="connsiteY4" fmla="*/ 38525 h 38524"/>
                <a:gd name="connsiteX5" fmla="*/ 9671 w 38524"/>
                <a:gd name="connsiteY5" fmla="*/ 9618 h 38524"/>
                <a:gd name="connsiteX6" fmla="*/ 28907 w 38524"/>
                <a:gd name="connsiteY6" fmla="*/ 9618 h 38524"/>
                <a:gd name="connsiteX7" fmla="*/ 28907 w 38524"/>
                <a:gd name="connsiteY7" fmla="*/ 28854 h 38524"/>
                <a:gd name="connsiteX8" fmla="*/ 9671 w 38524"/>
                <a:gd name="connsiteY8" fmla="*/ 28854 h 38524"/>
                <a:gd name="connsiteX9" fmla="*/ 9671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38525" y="38525"/>
                  </a:move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lnTo>
                    <a:pt x="38525" y="38525"/>
                  </a:lnTo>
                  <a:close/>
                  <a:moveTo>
                    <a:pt x="9671" y="9618"/>
                  </a:moveTo>
                  <a:lnTo>
                    <a:pt x="28907" y="9618"/>
                  </a:lnTo>
                  <a:lnTo>
                    <a:pt x="28907" y="28854"/>
                  </a:lnTo>
                  <a:lnTo>
                    <a:pt x="9671" y="28854"/>
                  </a:lnTo>
                  <a:lnTo>
                    <a:pt x="9671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DD255570-96B8-48CC-B29C-749451787D24}"/>
                </a:ext>
              </a:extLst>
            </p:cNvPr>
            <p:cNvSpPr/>
            <p:nvPr/>
          </p:nvSpPr>
          <p:spPr>
            <a:xfrm>
              <a:off x="452058" y="5013028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94F19008-463B-4253-9647-BF159CAD5573}"/>
                </a:ext>
              </a:extLst>
            </p:cNvPr>
            <p:cNvSpPr/>
            <p:nvPr/>
          </p:nvSpPr>
          <p:spPr>
            <a:xfrm>
              <a:off x="500201" y="5013028"/>
              <a:ext cx="38524" cy="38524"/>
            </a:xfrm>
            <a:custGeom>
              <a:avLst/>
              <a:gdLst>
                <a:gd name="connsiteX0" fmla="*/ 0 w 38524"/>
                <a:gd name="connsiteY0" fmla="*/ 38525 h 38524"/>
                <a:gd name="connsiteX1" fmla="*/ 38525 w 38524"/>
                <a:gd name="connsiteY1" fmla="*/ 38525 h 38524"/>
                <a:gd name="connsiteX2" fmla="*/ 38525 w 38524"/>
                <a:gd name="connsiteY2" fmla="*/ 0 h 38524"/>
                <a:gd name="connsiteX3" fmla="*/ 0 w 38524"/>
                <a:gd name="connsiteY3" fmla="*/ 0 h 38524"/>
                <a:gd name="connsiteX4" fmla="*/ 0 w 38524"/>
                <a:gd name="connsiteY4" fmla="*/ 38525 h 38524"/>
                <a:gd name="connsiteX5" fmla="*/ 9618 w 38524"/>
                <a:gd name="connsiteY5" fmla="*/ 9618 h 38524"/>
                <a:gd name="connsiteX6" fmla="*/ 28854 w 38524"/>
                <a:gd name="connsiteY6" fmla="*/ 9618 h 38524"/>
                <a:gd name="connsiteX7" fmla="*/ 28854 w 38524"/>
                <a:gd name="connsiteY7" fmla="*/ 28907 h 38524"/>
                <a:gd name="connsiteX8" fmla="*/ 9618 w 38524"/>
                <a:gd name="connsiteY8" fmla="*/ 28907 h 38524"/>
                <a:gd name="connsiteX9" fmla="*/ 9618 w 38524"/>
                <a:gd name="connsiteY9" fmla="*/ 9618 h 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24" h="38524">
                  <a:moveTo>
                    <a:pt x="0" y="38525"/>
                  </a:moveTo>
                  <a:lnTo>
                    <a:pt x="38525" y="38525"/>
                  </a:lnTo>
                  <a:lnTo>
                    <a:pt x="38525" y="0"/>
                  </a:lnTo>
                  <a:lnTo>
                    <a:pt x="0" y="0"/>
                  </a:lnTo>
                  <a:lnTo>
                    <a:pt x="0" y="38525"/>
                  </a:lnTo>
                  <a:close/>
                  <a:moveTo>
                    <a:pt x="9618" y="9618"/>
                  </a:moveTo>
                  <a:lnTo>
                    <a:pt x="28854" y="9618"/>
                  </a:lnTo>
                  <a:lnTo>
                    <a:pt x="28854" y="28907"/>
                  </a:lnTo>
                  <a:lnTo>
                    <a:pt x="9618" y="28907"/>
                  </a:lnTo>
                  <a:lnTo>
                    <a:pt x="9618" y="9618"/>
                  </a:lnTo>
                  <a:close/>
                </a:path>
              </a:pathLst>
            </a:custGeom>
            <a:solidFill>
              <a:srgbClr val="FFFFFF"/>
            </a:solidFill>
            <a:ln w="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grpSp>
        <p:nvGrpSpPr>
          <p:cNvPr id="16" name="Рисунок 3">
            <a:extLst>
              <a:ext uri="{FF2B5EF4-FFF2-40B4-BE49-F238E27FC236}">
                <a16:creationId xmlns:a16="http://schemas.microsoft.com/office/drawing/2014/main" id="{5CCA10BD-5912-479E-A915-0FF9BCA4418E}"/>
              </a:ext>
            </a:extLst>
          </p:cNvPr>
          <p:cNvGrpSpPr/>
          <p:nvPr userDrawn="1"/>
        </p:nvGrpSpPr>
        <p:grpSpPr>
          <a:xfrm>
            <a:off x="408720" y="765778"/>
            <a:ext cx="2914972" cy="907888"/>
            <a:chOff x="2690812" y="2366100"/>
            <a:chExt cx="6807279" cy="2120173"/>
          </a:xfrm>
          <a:solidFill>
            <a:schemeClr val="bg1"/>
          </a:solidFill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CDEFE118-F44C-4422-A399-99640F91D272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D0CB7EBD-FFCD-4327-B037-52DB3ED2140E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</p:spTree>
    <p:extLst>
      <p:ext uri="{BB962C8B-B14F-4D97-AF65-F5344CB8AC3E}">
        <p14:creationId xmlns:p14="http://schemas.microsoft.com/office/powerpoint/2010/main" val="41948528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460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ини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2582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51677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иагональный паттер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CE0A532-2796-40D5-A00D-592B82F1A2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" y="0"/>
            <a:ext cx="12190476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69D422-068F-4038-B61F-055EE178B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99594" y="302719"/>
            <a:ext cx="490772" cy="4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368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7970F0F-9898-478D-AD56-9AC5CB8561B9}"/>
              </a:ext>
            </a:extLst>
          </p:cNvPr>
          <p:cNvSpPr/>
          <p:nvPr userDrawn="1"/>
        </p:nvSpPr>
        <p:spPr>
          <a:xfrm>
            <a:off x="-2" y="0"/>
            <a:ext cx="7294578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3818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2" name="Полилиния: фигура 111">
            <a:extLst>
              <a:ext uri="{FF2B5EF4-FFF2-40B4-BE49-F238E27FC236}">
                <a16:creationId xmlns:a16="http://schemas.microsoft.com/office/drawing/2014/main" id="{1C442878-F4C2-4530-A4A9-D1022633EE6F}"/>
              </a:ext>
            </a:extLst>
          </p:cNvPr>
          <p:cNvSpPr/>
          <p:nvPr userDrawn="1"/>
        </p:nvSpPr>
        <p:spPr>
          <a:xfrm>
            <a:off x="1059120" y="0"/>
            <a:ext cx="640800" cy="4919628"/>
          </a:xfrm>
          <a:custGeom>
            <a:avLst/>
            <a:gdLst>
              <a:gd name="connsiteX0" fmla="*/ 0 w 640800"/>
              <a:gd name="connsiteY0" fmla="*/ 0 h 4919628"/>
              <a:gd name="connsiteX1" fmla="*/ 625208 w 640800"/>
              <a:gd name="connsiteY1" fmla="*/ 0 h 4919628"/>
              <a:gd name="connsiteX2" fmla="*/ 640800 w 640800"/>
              <a:gd name="connsiteY2" fmla="*/ 0 h 4919628"/>
              <a:gd name="connsiteX3" fmla="*/ 640800 w 640800"/>
              <a:gd name="connsiteY3" fmla="*/ 914400 h 4919628"/>
              <a:gd name="connsiteX4" fmla="*/ 639537 w 640800"/>
              <a:gd name="connsiteY4" fmla="*/ 914400 h 4919628"/>
              <a:gd name="connsiteX5" fmla="*/ 639537 w 640800"/>
              <a:gd name="connsiteY5" fmla="*/ 4280091 h 4919628"/>
              <a:gd name="connsiteX6" fmla="*/ 0 w 640800"/>
              <a:gd name="connsiteY6" fmla="*/ 4919628 h 4919628"/>
              <a:gd name="connsiteX7" fmla="*/ 0 w 640800"/>
              <a:gd name="connsiteY7" fmla="*/ 914400 h 491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919628">
                <a:moveTo>
                  <a:pt x="0" y="0"/>
                </a:moveTo>
                <a:lnTo>
                  <a:pt x="625208" y="0"/>
                </a:lnTo>
                <a:lnTo>
                  <a:pt x="640800" y="0"/>
                </a:lnTo>
                <a:lnTo>
                  <a:pt x="640800" y="914400"/>
                </a:lnTo>
                <a:lnTo>
                  <a:pt x="639537" y="914400"/>
                </a:lnTo>
                <a:lnTo>
                  <a:pt x="639537" y="4280091"/>
                </a:lnTo>
                <a:lnTo>
                  <a:pt x="0" y="4919628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3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15" name="Полилиния: фигура 114">
            <a:extLst>
              <a:ext uri="{FF2B5EF4-FFF2-40B4-BE49-F238E27FC236}">
                <a16:creationId xmlns:a16="http://schemas.microsoft.com/office/drawing/2014/main" id="{1080C500-E1F3-41A1-859D-E9BB186C608F}"/>
              </a:ext>
            </a:extLst>
          </p:cNvPr>
          <p:cNvSpPr/>
          <p:nvPr userDrawn="1"/>
        </p:nvSpPr>
        <p:spPr>
          <a:xfrm>
            <a:off x="2337657" y="0"/>
            <a:ext cx="640800" cy="4706448"/>
          </a:xfrm>
          <a:custGeom>
            <a:avLst/>
            <a:gdLst>
              <a:gd name="connsiteX0" fmla="*/ 0 w 640800"/>
              <a:gd name="connsiteY0" fmla="*/ 0 h 4706448"/>
              <a:gd name="connsiteX1" fmla="*/ 640800 w 640800"/>
              <a:gd name="connsiteY1" fmla="*/ 0 h 4706448"/>
              <a:gd name="connsiteX2" fmla="*/ 640800 w 640800"/>
              <a:gd name="connsiteY2" fmla="*/ 228235 h 4706448"/>
              <a:gd name="connsiteX3" fmla="*/ 640800 w 640800"/>
              <a:gd name="connsiteY3" fmla="*/ 914399 h 4706448"/>
              <a:gd name="connsiteX4" fmla="*/ 640800 w 640800"/>
              <a:gd name="connsiteY4" fmla="*/ 4066911 h 4706448"/>
              <a:gd name="connsiteX5" fmla="*/ 535 w 640800"/>
              <a:gd name="connsiteY5" fmla="*/ 4706448 h 4706448"/>
              <a:gd name="connsiteX6" fmla="*/ 535 w 640800"/>
              <a:gd name="connsiteY6" fmla="*/ 914399 h 4706448"/>
              <a:gd name="connsiteX7" fmla="*/ 0 w 640800"/>
              <a:gd name="connsiteY7" fmla="*/ 914399 h 470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706448">
                <a:moveTo>
                  <a:pt x="0" y="0"/>
                </a:moveTo>
                <a:lnTo>
                  <a:pt x="640800" y="0"/>
                </a:lnTo>
                <a:lnTo>
                  <a:pt x="640800" y="228235"/>
                </a:lnTo>
                <a:lnTo>
                  <a:pt x="640800" y="914399"/>
                </a:lnTo>
                <a:lnTo>
                  <a:pt x="640800" y="4066911"/>
                </a:lnTo>
                <a:lnTo>
                  <a:pt x="535" y="4706448"/>
                </a:lnTo>
                <a:lnTo>
                  <a:pt x="535" y="914399"/>
                </a:lnTo>
                <a:lnTo>
                  <a:pt x="0" y="914399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3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18" name="Полилиния: фигура 117">
            <a:extLst>
              <a:ext uri="{FF2B5EF4-FFF2-40B4-BE49-F238E27FC236}">
                <a16:creationId xmlns:a16="http://schemas.microsoft.com/office/drawing/2014/main" id="{74A4B6E7-2238-4377-9F71-463F621D9F03}"/>
              </a:ext>
            </a:extLst>
          </p:cNvPr>
          <p:cNvSpPr/>
          <p:nvPr userDrawn="1"/>
        </p:nvSpPr>
        <p:spPr>
          <a:xfrm>
            <a:off x="3616731" y="0"/>
            <a:ext cx="640800" cy="4493268"/>
          </a:xfrm>
          <a:custGeom>
            <a:avLst/>
            <a:gdLst>
              <a:gd name="connsiteX0" fmla="*/ 0 w 640800"/>
              <a:gd name="connsiteY0" fmla="*/ 0 h 4493268"/>
              <a:gd name="connsiteX1" fmla="*/ 640800 w 640800"/>
              <a:gd name="connsiteY1" fmla="*/ 0 h 4493268"/>
              <a:gd name="connsiteX2" fmla="*/ 640800 w 640800"/>
              <a:gd name="connsiteY2" fmla="*/ 441413 h 4493268"/>
              <a:gd name="connsiteX3" fmla="*/ 640800 w 640800"/>
              <a:gd name="connsiteY3" fmla="*/ 914399 h 4493268"/>
              <a:gd name="connsiteX4" fmla="*/ 640800 w 640800"/>
              <a:gd name="connsiteY4" fmla="*/ 3853004 h 4493268"/>
              <a:gd name="connsiteX5" fmla="*/ 1263 w 640800"/>
              <a:gd name="connsiteY5" fmla="*/ 4493268 h 4493268"/>
              <a:gd name="connsiteX6" fmla="*/ 1263 w 640800"/>
              <a:gd name="connsiteY6" fmla="*/ 914399 h 4493268"/>
              <a:gd name="connsiteX7" fmla="*/ 0 w 640800"/>
              <a:gd name="connsiteY7" fmla="*/ 914399 h 449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493268">
                <a:moveTo>
                  <a:pt x="0" y="0"/>
                </a:moveTo>
                <a:lnTo>
                  <a:pt x="640800" y="0"/>
                </a:lnTo>
                <a:lnTo>
                  <a:pt x="640800" y="441413"/>
                </a:lnTo>
                <a:lnTo>
                  <a:pt x="640800" y="914399"/>
                </a:lnTo>
                <a:lnTo>
                  <a:pt x="640800" y="3853004"/>
                </a:lnTo>
                <a:lnTo>
                  <a:pt x="1263" y="4493268"/>
                </a:lnTo>
                <a:lnTo>
                  <a:pt x="1263" y="914399"/>
                </a:lnTo>
                <a:lnTo>
                  <a:pt x="0" y="914399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73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07" name="Полилиния: фигура 106">
            <a:extLst>
              <a:ext uri="{FF2B5EF4-FFF2-40B4-BE49-F238E27FC236}">
                <a16:creationId xmlns:a16="http://schemas.microsoft.com/office/drawing/2014/main" id="{9969CFF9-EA23-4816-A325-913254C85A5D}"/>
              </a:ext>
            </a:extLst>
          </p:cNvPr>
          <p:cNvSpPr/>
          <p:nvPr userDrawn="1"/>
        </p:nvSpPr>
        <p:spPr>
          <a:xfrm>
            <a:off x="4896533" y="0"/>
            <a:ext cx="640800" cy="4280090"/>
          </a:xfrm>
          <a:custGeom>
            <a:avLst/>
            <a:gdLst>
              <a:gd name="connsiteX0" fmla="*/ 0 w 640800"/>
              <a:gd name="connsiteY0" fmla="*/ 0 h 4280090"/>
              <a:gd name="connsiteX1" fmla="*/ 640800 w 640800"/>
              <a:gd name="connsiteY1" fmla="*/ 0 h 4280090"/>
              <a:gd name="connsiteX2" fmla="*/ 640800 w 640800"/>
              <a:gd name="connsiteY2" fmla="*/ 654593 h 4280090"/>
              <a:gd name="connsiteX3" fmla="*/ 640800 w 640800"/>
              <a:gd name="connsiteY3" fmla="*/ 914400 h 4280090"/>
              <a:gd name="connsiteX4" fmla="*/ 640800 w 640800"/>
              <a:gd name="connsiteY4" fmla="*/ 3639826 h 4280090"/>
              <a:gd name="connsiteX5" fmla="*/ 1263 w 640800"/>
              <a:gd name="connsiteY5" fmla="*/ 4280090 h 4280090"/>
              <a:gd name="connsiteX6" fmla="*/ 1263 w 640800"/>
              <a:gd name="connsiteY6" fmla="*/ 914400 h 4280090"/>
              <a:gd name="connsiteX7" fmla="*/ 0 w 640800"/>
              <a:gd name="connsiteY7" fmla="*/ 914400 h 42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280090">
                <a:moveTo>
                  <a:pt x="0" y="0"/>
                </a:moveTo>
                <a:lnTo>
                  <a:pt x="640800" y="0"/>
                </a:lnTo>
                <a:lnTo>
                  <a:pt x="640800" y="654593"/>
                </a:lnTo>
                <a:lnTo>
                  <a:pt x="640800" y="914400"/>
                </a:lnTo>
                <a:lnTo>
                  <a:pt x="640800" y="3639826"/>
                </a:lnTo>
                <a:lnTo>
                  <a:pt x="1263" y="4280090"/>
                </a:lnTo>
                <a:lnTo>
                  <a:pt x="1263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73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99" name="Полилиния: фигура 98">
            <a:extLst>
              <a:ext uri="{FF2B5EF4-FFF2-40B4-BE49-F238E27FC236}">
                <a16:creationId xmlns:a16="http://schemas.microsoft.com/office/drawing/2014/main" id="{EBBD11E5-3800-4C06-8C9D-FA6A9A56A45A}"/>
              </a:ext>
            </a:extLst>
          </p:cNvPr>
          <p:cNvSpPr/>
          <p:nvPr userDrawn="1"/>
        </p:nvSpPr>
        <p:spPr>
          <a:xfrm>
            <a:off x="1697393" y="4706448"/>
            <a:ext cx="640802" cy="2151553"/>
          </a:xfrm>
          <a:custGeom>
            <a:avLst/>
            <a:gdLst>
              <a:gd name="connsiteX0" fmla="*/ 640801 w 640801"/>
              <a:gd name="connsiteY0" fmla="*/ 0 h 2151553"/>
              <a:gd name="connsiteX1" fmla="*/ 640801 w 640801"/>
              <a:gd name="connsiteY1" fmla="*/ 1629036 h 2151553"/>
              <a:gd name="connsiteX2" fmla="*/ 640800 w 640801"/>
              <a:gd name="connsiteY2" fmla="*/ 1629036 h 2151553"/>
              <a:gd name="connsiteX3" fmla="*/ 640800 w 640801"/>
              <a:gd name="connsiteY3" fmla="*/ 2151553 h 2151553"/>
              <a:gd name="connsiteX4" fmla="*/ 0 w 640801"/>
              <a:gd name="connsiteY4" fmla="*/ 2151553 h 2151553"/>
              <a:gd name="connsiteX5" fmla="*/ 0 w 640801"/>
              <a:gd name="connsiteY5" fmla="*/ 1237153 h 2151553"/>
              <a:gd name="connsiteX6" fmla="*/ 1264 w 640801"/>
              <a:gd name="connsiteY6" fmla="*/ 1237153 h 2151553"/>
              <a:gd name="connsiteX7" fmla="*/ 1264 w 640801"/>
              <a:gd name="connsiteY7" fmla="*/ 639537 h 215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1" h="2151553">
                <a:moveTo>
                  <a:pt x="640801" y="0"/>
                </a:moveTo>
                <a:lnTo>
                  <a:pt x="640801" y="1629036"/>
                </a:lnTo>
                <a:lnTo>
                  <a:pt x="640800" y="1629036"/>
                </a:lnTo>
                <a:lnTo>
                  <a:pt x="640800" y="2151553"/>
                </a:lnTo>
                <a:lnTo>
                  <a:pt x="0" y="2151553"/>
                </a:lnTo>
                <a:lnTo>
                  <a:pt x="0" y="1237153"/>
                </a:lnTo>
                <a:lnTo>
                  <a:pt x="1264" y="1237153"/>
                </a:lnTo>
                <a:lnTo>
                  <a:pt x="1264" y="639537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19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00" name="Полилиния: фигура 99">
            <a:extLst>
              <a:ext uri="{FF2B5EF4-FFF2-40B4-BE49-F238E27FC236}">
                <a16:creationId xmlns:a16="http://schemas.microsoft.com/office/drawing/2014/main" id="{91B0E24D-062D-4366-B715-F55EF2FBDB9D}"/>
              </a:ext>
            </a:extLst>
          </p:cNvPr>
          <p:cNvSpPr/>
          <p:nvPr userDrawn="1"/>
        </p:nvSpPr>
        <p:spPr>
          <a:xfrm>
            <a:off x="418855" y="4919628"/>
            <a:ext cx="640800" cy="1938373"/>
          </a:xfrm>
          <a:custGeom>
            <a:avLst/>
            <a:gdLst>
              <a:gd name="connsiteX0" fmla="*/ 640265 w 640800"/>
              <a:gd name="connsiteY0" fmla="*/ 0 h 1938373"/>
              <a:gd name="connsiteX1" fmla="*/ 640265 w 640800"/>
              <a:gd name="connsiteY1" fmla="*/ 1023973 h 1938373"/>
              <a:gd name="connsiteX2" fmla="*/ 640800 w 640800"/>
              <a:gd name="connsiteY2" fmla="*/ 1023973 h 1938373"/>
              <a:gd name="connsiteX3" fmla="*/ 640800 w 640800"/>
              <a:gd name="connsiteY3" fmla="*/ 1938373 h 1938373"/>
              <a:gd name="connsiteX4" fmla="*/ 0 w 640800"/>
              <a:gd name="connsiteY4" fmla="*/ 1938373 h 1938373"/>
              <a:gd name="connsiteX5" fmla="*/ 0 w 640800"/>
              <a:gd name="connsiteY5" fmla="*/ 1415857 h 1938373"/>
              <a:gd name="connsiteX6" fmla="*/ 0 w 640800"/>
              <a:gd name="connsiteY6" fmla="*/ 1023973 h 1938373"/>
              <a:gd name="connsiteX7" fmla="*/ 0 w 640800"/>
              <a:gd name="connsiteY7" fmla="*/ 639537 h 193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1938373">
                <a:moveTo>
                  <a:pt x="640265" y="0"/>
                </a:moveTo>
                <a:lnTo>
                  <a:pt x="640265" y="1023973"/>
                </a:lnTo>
                <a:lnTo>
                  <a:pt x="640800" y="1023973"/>
                </a:lnTo>
                <a:lnTo>
                  <a:pt x="640800" y="1938373"/>
                </a:lnTo>
                <a:lnTo>
                  <a:pt x="0" y="1938373"/>
                </a:lnTo>
                <a:lnTo>
                  <a:pt x="0" y="1415857"/>
                </a:lnTo>
                <a:lnTo>
                  <a:pt x="0" y="1023973"/>
                </a:lnTo>
                <a:lnTo>
                  <a:pt x="0" y="639537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7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 sz="1801"/>
          </a:p>
        </p:txBody>
      </p:sp>
      <p:sp>
        <p:nvSpPr>
          <p:cNvPr id="97" name="Полилиния: фигура 96">
            <a:extLst>
              <a:ext uri="{FF2B5EF4-FFF2-40B4-BE49-F238E27FC236}">
                <a16:creationId xmlns:a16="http://schemas.microsoft.com/office/drawing/2014/main" id="{4DEEB83B-D4A1-493A-AD6A-B5158CBDE89D}"/>
              </a:ext>
            </a:extLst>
          </p:cNvPr>
          <p:cNvSpPr/>
          <p:nvPr userDrawn="1"/>
        </p:nvSpPr>
        <p:spPr>
          <a:xfrm>
            <a:off x="2977195" y="4493268"/>
            <a:ext cx="640800" cy="2364732"/>
          </a:xfrm>
          <a:custGeom>
            <a:avLst/>
            <a:gdLst>
              <a:gd name="connsiteX0" fmla="*/ 640800 w 640800"/>
              <a:gd name="connsiteY0" fmla="*/ 0 h 2364732"/>
              <a:gd name="connsiteX1" fmla="*/ 640800 w 640800"/>
              <a:gd name="connsiteY1" fmla="*/ 1450332 h 2364732"/>
              <a:gd name="connsiteX2" fmla="*/ 640800 w 640800"/>
              <a:gd name="connsiteY2" fmla="*/ 1842215 h 2364732"/>
              <a:gd name="connsiteX3" fmla="*/ 640800 w 640800"/>
              <a:gd name="connsiteY3" fmla="*/ 2364732 h 2364732"/>
              <a:gd name="connsiteX4" fmla="*/ 0 w 640800"/>
              <a:gd name="connsiteY4" fmla="*/ 2364732 h 2364732"/>
              <a:gd name="connsiteX5" fmla="*/ 0 w 640800"/>
              <a:gd name="connsiteY5" fmla="*/ 1450332 h 2364732"/>
              <a:gd name="connsiteX6" fmla="*/ 1263 w 640800"/>
              <a:gd name="connsiteY6" fmla="*/ 1450332 h 2364732"/>
              <a:gd name="connsiteX7" fmla="*/ 1263 w 640800"/>
              <a:gd name="connsiteY7" fmla="*/ 639537 h 236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2364732">
                <a:moveTo>
                  <a:pt x="640800" y="0"/>
                </a:moveTo>
                <a:lnTo>
                  <a:pt x="640800" y="1450332"/>
                </a:lnTo>
                <a:lnTo>
                  <a:pt x="640800" y="1842215"/>
                </a:lnTo>
                <a:lnTo>
                  <a:pt x="640800" y="2364732"/>
                </a:lnTo>
                <a:lnTo>
                  <a:pt x="0" y="2364732"/>
                </a:lnTo>
                <a:lnTo>
                  <a:pt x="0" y="1450332"/>
                </a:lnTo>
                <a:lnTo>
                  <a:pt x="1263" y="1450332"/>
                </a:lnTo>
                <a:lnTo>
                  <a:pt x="1263" y="639537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19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96" name="Полилиния: фигура 95">
            <a:extLst>
              <a:ext uri="{FF2B5EF4-FFF2-40B4-BE49-F238E27FC236}">
                <a16:creationId xmlns:a16="http://schemas.microsoft.com/office/drawing/2014/main" id="{BF3FCD6D-06D6-4940-8A8A-C0D3C72A5930}"/>
              </a:ext>
            </a:extLst>
          </p:cNvPr>
          <p:cNvSpPr/>
          <p:nvPr userDrawn="1"/>
        </p:nvSpPr>
        <p:spPr>
          <a:xfrm>
            <a:off x="4256997" y="4280092"/>
            <a:ext cx="640800" cy="2577909"/>
          </a:xfrm>
          <a:custGeom>
            <a:avLst/>
            <a:gdLst>
              <a:gd name="connsiteX0" fmla="*/ 640800 w 640800"/>
              <a:gd name="connsiteY0" fmla="*/ 0 h 2577909"/>
              <a:gd name="connsiteX1" fmla="*/ 640800 w 640800"/>
              <a:gd name="connsiteY1" fmla="*/ 1663509 h 2577909"/>
              <a:gd name="connsiteX2" fmla="*/ 640800 w 640800"/>
              <a:gd name="connsiteY2" fmla="*/ 2055394 h 2577909"/>
              <a:gd name="connsiteX3" fmla="*/ 640800 w 640800"/>
              <a:gd name="connsiteY3" fmla="*/ 2577909 h 2577909"/>
              <a:gd name="connsiteX4" fmla="*/ 0 w 640800"/>
              <a:gd name="connsiteY4" fmla="*/ 2577909 h 2577909"/>
              <a:gd name="connsiteX5" fmla="*/ 0 w 640800"/>
              <a:gd name="connsiteY5" fmla="*/ 1663509 h 2577909"/>
              <a:gd name="connsiteX6" fmla="*/ 535 w 640800"/>
              <a:gd name="connsiteY6" fmla="*/ 1663509 h 2577909"/>
              <a:gd name="connsiteX7" fmla="*/ 535 w 640800"/>
              <a:gd name="connsiteY7" fmla="*/ 639537 h 257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2577909">
                <a:moveTo>
                  <a:pt x="640800" y="0"/>
                </a:moveTo>
                <a:lnTo>
                  <a:pt x="640800" y="1663509"/>
                </a:lnTo>
                <a:lnTo>
                  <a:pt x="640800" y="2055394"/>
                </a:lnTo>
                <a:lnTo>
                  <a:pt x="640800" y="2577909"/>
                </a:lnTo>
                <a:lnTo>
                  <a:pt x="0" y="2577909"/>
                </a:lnTo>
                <a:lnTo>
                  <a:pt x="0" y="1663509"/>
                </a:lnTo>
                <a:lnTo>
                  <a:pt x="535" y="1663509"/>
                </a:lnTo>
                <a:lnTo>
                  <a:pt x="535" y="639537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21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95" name="Полилиния: фигура 94">
            <a:extLst>
              <a:ext uri="{FF2B5EF4-FFF2-40B4-BE49-F238E27FC236}">
                <a16:creationId xmlns:a16="http://schemas.microsoft.com/office/drawing/2014/main" id="{79A41FE2-A269-46F7-AAA1-4D87796A51CA}"/>
              </a:ext>
            </a:extLst>
          </p:cNvPr>
          <p:cNvSpPr/>
          <p:nvPr userDrawn="1"/>
        </p:nvSpPr>
        <p:spPr>
          <a:xfrm>
            <a:off x="5536071" y="4066912"/>
            <a:ext cx="640800" cy="2791088"/>
          </a:xfrm>
          <a:custGeom>
            <a:avLst/>
            <a:gdLst>
              <a:gd name="connsiteX0" fmla="*/ 640800 w 640800"/>
              <a:gd name="connsiteY0" fmla="*/ 0 h 2791088"/>
              <a:gd name="connsiteX1" fmla="*/ 640800 w 640800"/>
              <a:gd name="connsiteY1" fmla="*/ 1876688 h 2791088"/>
              <a:gd name="connsiteX2" fmla="*/ 640800 w 640800"/>
              <a:gd name="connsiteY2" fmla="*/ 2268573 h 2791088"/>
              <a:gd name="connsiteX3" fmla="*/ 640800 w 640800"/>
              <a:gd name="connsiteY3" fmla="*/ 2791088 h 2791088"/>
              <a:gd name="connsiteX4" fmla="*/ 0 w 640800"/>
              <a:gd name="connsiteY4" fmla="*/ 2791088 h 2791088"/>
              <a:gd name="connsiteX5" fmla="*/ 0 w 640800"/>
              <a:gd name="connsiteY5" fmla="*/ 1876688 h 2791088"/>
              <a:gd name="connsiteX6" fmla="*/ 1263 w 640800"/>
              <a:gd name="connsiteY6" fmla="*/ 1876688 h 2791088"/>
              <a:gd name="connsiteX7" fmla="*/ 1263 w 640800"/>
              <a:gd name="connsiteY7" fmla="*/ 639537 h 279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2791088">
                <a:moveTo>
                  <a:pt x="640800" y="0"/>
                </a:moveTo>
                <a:lnTo>
                  <a:pt x="640800" y="1876688"/>
                </a:lnTo>
                <a:lnTo>
                  <a:pt x="640800" y="2268573"/>
                </a:lnTo>
                <a:lnTo>
                  <a:pt x="640800" y="2791088"/>
                </a:lnTo>
                <a:lnTo>
                  <a:pt x="0" y="2791088"/>
                </a:lnTo>
                <a:lnTo>
                  <a:pt x="0" y="1876688"/>
                </a:lnTo>
                <a:lnTo>
                  <a:pt x="1263" y="1876688"/>
                </a:lnTo>
                <a:lnTo>
                  <a:pt x="1263" y="639537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21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94" name="Полилиния: фигура 93">
            <a:extLst>
              <a:ext uri="{FF2B5EF4-FFF2-40B4-BE49-F238E27FC236}">
                <a16:creationId xmlns:a16="http://schemas.microsoft.com/office/drawing/2014/main" id="{1AA19B25-CED2-4730-B85C-BE30DD0760C3}"/>
              </a:ext>
            </a:extLst>
          </p:cNvPr>
          <p:cNvSpPr/>
          <p:nvPr userDrawn="1"/>
        </p:nvSpPr>
        <p:spPr>
          <a:xfrm>
            <a:off x="6815872" y="3853004"/>
            <a:ext cx="640800" cy="3004996"/>
          </a:xfrm>
          <a:custGeom>
            <a:avLst/>
            <a:gdLst>
              <a:gd name="connsiteX0" fmla="*/ 640800 w 640800"/>
              <a:gd name="connsiteY0" fmla="*/ 0 h 3004996"/>
              <a:gd name="connsiteX1" fmla="*/ 640800 w 640800"/>
              <a:gd name="connsiteY1" fmla="*/ 2090596 h 3004996"/>
              <a:gd name="connsiteX2" fmla="*/ 640800 w 640800"/>
              <a:gd name="connsiteY2" fmla="*/ 2482480 h 3004996"/>
              <a:gd name="connsiteX3" fmla="*/ 640800 w 640800"/>
              <a:gd name="connsiteY3" fmla="*/ 3004996 h 3004996"/>
              <a:gd name="connsiteX4" fmla="*/ 0 w 640800"/>
              <a:gd name="connsiteY4" fmla="*/ 3004996 h 3004996"/>
              <a:gd name="connsiteX5" fmla="*/ 0 w 640800"/>
              <a:gd name="connsiteY5" fmla="*/ 2090596 h 3004996"/>
              <a:gd name="connsiteX6" fmla="*/ 1264 w 640800"/>
              <a:gd name="connsiteY6" fmla="*/ 2090596 h 3004996"/>
              <a:gd name="connsiteX7" fmla="*/ 1264 w 640800"/>
              <a:gd name="connsiteY7" fmla="*/ 640264 h 300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3004996">
                <a:moveTo>
                  <a:pt x="640800" y="0"/>
                </a:moveTo>
                <a:lnTo>
                  <a:pt x="640800" y="2090596"/>
                </a:lnTo>
                <a:lnTo>
                  <a:pt x="640800" y="2482480"/>
                </a:lnTo>
                <a:lnTo>
                  <a:pt x="640800" y="3004996"/>
                </a:lnTo>
                <a:lnTo>
                  <a:pt x="0" y="3004996"/>
                </a:lnTo>
                <a:lnTo>
                  <a:pt x="0" y="2090596"/>
                </a:lnTo>
                <a:lnTo>
                  <a:pt x="1264" y="2090596"/>
                </a:lnTo>
                <a:lnTo>
                  <a:pt x="1264" y="640264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19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106" name="Полилиния: фигура 105">
            <a:extLst>
              <a:ext uri="{FF2B5EF4-FFF2-40B4-BE49-F238E27FC236}">
                <a16:creationId xmlns:a16="http://schemas.microsoft.com/office/drawing/2014/main" id="{EA90A305-B0ED-471E-AC84-D59C48E4B839}"/>
              </a:ext>
            </a:extLst>
          </p:cNvPr>
          <p:cNvSpPr/>
          <p:nvPr userDrawn="1"/>
        </p:nvSpPr>
        <p:spPr>
          <a:xfrm>
            <a:off x="6176336" y="1"/>
            <a:ext cx="640800" cy="4066911"/>
          </a:xfrm>
          <a:custGeom>
            <a:avLst/>
            <a:gdLst>
              <a:gd name="connsiteX0" fmla="*/ 0 w 640800"/>
              <a:gd name="connsiteY0" fmla="*/ 0 h 4066911"/>
              <a:gd name="connsiteX1" fmla="*/ 640800 w 640800"/>
              <a:gd name="connsiteY1" fmla="*/ 0 h 4066911"/>
              <a:gd name="connsiteX2" fmla="*/ 640800 w 640800"/>
              <a:gd name="connsiteY2" fmla="*/ 867772 h 4066911"/>
              <a:gd name="connsiteX3" fmla="*/ 640800 w 640800"/>
              <a:gd name="connsiteY3" fmla="*/ 914400 h 4066911"/>
              <a:gd name="connsiteX4" fmla="*/ 640800 w 640800"/>
              <a:gd name="connsiteY4" fmla="*/ 3426647 h 4066911"/>
              <a:gd name="connsiteX5" fmla="*/ 535 w 640800"/>
              <a:gd name="connsiteY5" fmla="*/ 4066911 h 4066911"/>
              <a:gd name="connsiteX6" fmla="*/ 535 w 640800"/>
              <a:gd name="connsiteY6" fmla="*/ 914400 h 4066911"/>
              <a:gd name="connsiteX7" fmla="*/ 0 w 640800"/>
              <a:gd name="connsiteY7" fmla="*/ 914400 h 406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066911">
                <a:moveTo>
                  <a:pt x="0" y="0"/>
                </a:moveTo>
                <a:lnTo>
                  <a:pt x="640800" y="0"/>
                </a:lnTo>
                <a:lnTo>
                  <a:pt x="640800" y="867772"/>
                </a:lnTo>
                <a:lnTo>
                  <a:pt x="640800" y="914400"/>
                </a:lnTo>
                <a:lnTo>
                  <a:pt x="640800" y="3426647"/>
                </a:lnTo>
                <a:lnTo>
                  <a:pt x="535" y="4066911"/>
                </a:lnTo>
                <a:lnTo>
                  <a:pt x="535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3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125" name="Полилиния: фигура 124">
            <a:extLst>
              <a:ext uri="{FF2B5EF4-FFF2-40B4-BE49-F238E27FC236}">
                <a16:creationId xmlns:a16="http://schemas.microsoft.com/office/drawing/2014/main" id="{091B8521-7793-4693-B444-4C03B3B4A9CD}"/>
              </a:ext>
            </a:extLst>
          </p:cNvPr>
          <p:cNvSpPr/>
          <p:nvPr userDrawn="1"/>
        </p:nvSpPr>
        <p:spPr>
          <a:xfrm>
            <a:off x="1" y="2"/>
            <a:ext cx="241108" cy="4816587"/>
          </a:xfrm>
          <a:custGeom>
            <a:avLst/>
            <a:gdLst>
              <a:gd name="connsiteX0" fmla="*/ 0 w 241108"/>
              <a:gd name="connsiteY0" fmla="*/ 0 h 4816587"/>
              <a:gd name="connsiteX1" fmla="*/ 241108 w 241108"/>
              <a:gd name="connsiteY1" fmla="*/ 0 h 4816587"/>
              <a:gd name="connsiteX2" fmla="*/ 241108 w 241108"/>
              <a:gd name="connsiteY2" fmla="*/ 870342 h 4816587"/>
              <a:gd name="connsiteX3" fmla="*/ 241107 w 241108"/>
              <a:gd name="connsiteY3" fmla="*/ 870342 h 4816587"/>
              <a:gd name="connsiteX4" fmla="*/ 241107 w 241108"/>
              <a:gd name="connsiteY4" fmla="*/ 1211052 h 4816587"/>
              <a:gd name="connsiteX5" fmla="*/ 239844 w 241108"/>
              <a:gd name="connsiteY5" fmla="*/ 1211052 h 4816587"/>
              <a:gd name="connsiteX6" fmla="*/ 239844 w 241108"/>
              <a:gd name="connsiteY6" fmla="*/ 4576743 h 4816587"/>
              <a:gd name="connsiteX7" fmla="*/ 0 w 241108"/>
              <a:gd name="connsiteY7" fmla="*/ 4816587 h 481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108" h="4816587">
                <a:moveTo>
                  <a:pt x="0" y="0"/>
                </a:moveTo>
                <a:lnTo>
                  <a:pt x="241108" y="0"/>
                </a:lnTo>
                <a:lnTo>
                  <a:pt x="241108" y="870342"/>
                </a:lnTo>
                <a:lnTo>
                  <a:pt x="241107" y="870342"/>
                </a:lnTo>
                <a:lnTo>
                  <a:pt x="241107" y="1211052"/>
                </a:lnTo>
                <a:lnTo>
                  <a:pt x="239844" y="1211052"/>
                </a:lnTo>
                <a:lnTo>
                  <a:pt x="239844" y="4576743"/>
                </a:lnTo>
                <a:lnTo>
                  <a:pt x="0" y="4816587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73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31" name="Рисунок 10">
            <a:extLst>
              <a:ext uri="{FF2B5EF4-FFF2-40B4-BE49-F238E27FC236}">
                <a16:creationId xmlns:a16="http://schemas.microsoft.com/office/drawing/2014/main" id="{B6AA3FB8-AFE3-4F22-A75F-31D9DBFF83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94577" y="0"/>
            <a:ext cx="4897424" cy="6858000"/>
          </a:xfrm>
        </p:spPr>
        <p:txBody>
          <a:bodyPr/>
          <a:lstStyle/>
          <a:p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56E33414-3B4A-42F9-9B3C-DC451B0A6762}"/>
              </a:ext>
            </a:extLst>
          </p:cNvPr>
          <p:cNvSpPr/>
          <p:nvPr userDrawn="1"/>
        </p:nvSpPr>
        <p:spPr>
          <a:xfrm>
            <a:off x="1059120" y="0"/>
            <a:ext cx="640800" cy="4919628"/>
          </a:xfrm>
          <a:custGeom>
            <a:avLst/>
            <a:gdLst>
              <a:gd name="connsiteX0" fmla="*/ 0 w 640800"/>
              <a:gd name="connsiteY0" fmla="*/ 0 h 4919628"/>
              <a:gd name="connsiteX1" fmla="*/ 625208 w 640800"/>
              <a:gd name="connsiteY1" fmla="*/ 0 h 4919628"/>
              <a:gd name="connsiteX2" fmla="*/ 640800 w 640800"/>
              <a:gd name="connsiteY2" fmla="*/ 0 h 4919628"/>
              <a:gd name="connsiteX3" fmla="*/ 640800 w 640800"/>
              <a:gd name="connsiteY3" fmla="*/ 914400 h 4919628"/>
              <a:gd name="connsiteX4" fmla="*/ 639537 w 640800"/>
              <a:gd name="connsiteY4" fmla="*/ 914400 h 4919628"/>
              <a:gd name="connsiteX5" fmla="*/ 639537 w 640800"/>
              <a:gd name="connsiteY5" fmla="*/ 4280091 h 4919628"/>
              <a:gd name="connsiteX6" fmla="*/ 0 w 640800"/>
              <a:gd name="connsiteY6" fmla="*/ 4919628 h 4919628"/>
              <a:gd name="connsiteX7" fmla="*/ 0 w 640800"/>
              <a:gd name="connsiteY7" fmla="*/ 914400 h 491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919628">
                <a:moveTo>
                  <a:pt x="0" y="0"/>
                </a:moveTo>
                <a:lnTo>
                  <a:pt x="625208" y="0"/>
                </a:lnTo>
                <a:lnTo>
                  <a:pt x="640800" y="0"/>
                </a:lnTo>
                <a:lnTo>
                  <a:pt x="640800" y="914400"/>
                </a:lnTo>
                <a:lnTo>
                  <a:pt x="639537" y="914400"/>
                </a:lnTo>
                <a:lnTo>
                  <a:pt x="639537" y="4280091"/>
                </a:lnTo>
                <a:lnTo>
                  <a:pt x="0" y="4919628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B4FC9AAA-6983-40E1-A475-3B67DA42177C}"/>
              </a:ext>
            </a:extLst>
          </p:cNvPr>
          <p:cNvSpPr/>
          <p:nvPr userDrawn="1"/>
        </p:nvSpPr>
        <p:spPr>
          <a:xfrm>
            <a:off x="2337657" y="0"/>
            <a:ext cx="640800" cy="4706448"/>
          </a:xfrm>
          <a:custGeom>
            <a:avLst/>
            <a:gdLst>
              <a:gd name="connsiteX0" fmla="*/ 0 w 640800"/>
              <a:gd name="connsiteY0" fmla="*/ 0 h 4706448"/>
              <a:gd name="connsiteX1" fmla="*/ 640800 w 640800"/>
              <a:gd name="connsiteY1" fmla="*/ 0 h 4706448"/>
              <a:gd name="connsiteX2" fmla="*/ 640800 w 640800"/>
              <a:gd name="connsiteY2" fmla="*/ 228235 h 4706448"/>
              <a:gd name="connsiteX3" fmla="*/ 640800 w 640800"/>
              <a:gd name="connsiteY3" fmla="*/ 914399 h 4706448"/>
              <a:gd name="connsiteX4" fmla="*/ 640800 w 640800"/>
              <a:gd name="connsiteY4" fmla="*/ 4066911 h 4706448"/>
              <a:gd name="connsiteX5" fmla="*/ 535 w 640800"/>
              <a:gd name="connsiteY5" fmla="*/ 4706448 h 4706448"/>
              <a:gd name="connsiteX6" fmla="*/ 535 w 640800"/>
              <a:gd name="connsiteY6" fmla="*/ 914399 h 4706448"/>
              <a:gd name="connsiteX7" fmla="*/ 0 w 640800"/>
              <a:gd name="connsiteY7" fmla="*/ 914399 h 470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706448">
                <a:moveTo>
                  <a:pt x="0" y="0"/>
                </a:moveTo>
                <a:lnTo>
                  <a:pt x="640800" y="0"/>
                </a:lnTo>
                <a:lnTo>
                  <a:pt x="640800" y="228235"/>
                </a:lnTo>
                <a:lnTo>
                  <a:pt x="640800" y="914399"/>
                </a:lnTo>
                <a:lnTo>
                  <a:pt x="640800" y="4066911"/>
                </a:lnTo>
                <a:lnTo>
                  <a:pt x="535" y="4706448"/>
                </a:lnTo>
                <a:lnTo>
                  <a:pt x="535" y="914399"/>
                </a:lnTo>
                <a:lnTo>
                  <a:pt x="0" y="914399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632D4F25-C6AD-432D-AEB6-379EFBD56188}"/>
              </a:ext>
            </a:extLst>
          </p:cNvPr>
          <p:cNvSpPr/>
          <p:nvPr userDrawn="1"/>
        </p:nvSpPr>
        <p:spPr>
          <a:xfrm>
            <a:off x="3616731" y="0"/>
            <a:ext cx="640800" cy="4493268"/>
          </a:xfrm>
          <a:custGeom>
            <a:avLst/>
            <a:gdLst>
              <a:gd name="connsiteX0" fmla="*/ 0 w 640800"/>
              <a:gd name="connsiteY0" fmla="*/ 0 h 4493268"/>
              <a:gd name="connsiteX1" fmla="*/ 640800 w 640800"/>
              <a:gd name="connsiteY1" fmla="*/ 0 h 4493268"/>
              <a:gd name="connsiteX2" fmla="*/ 640800 w 640800"/>
              <a:gd name="connsiteY2" fmla="*/ 441413 h 4493268"/>
              <a:gd name="connsiteX3" fmla="*/ 640800 w 640800"/>
              <a:gd name="connsiteY3" fmla="*/ 914399 h 4493268"/>
              <a:gd name="connsiteX4" fmla="*/ 640800 w 640800"/>
              <a:gd name="connsiteY4" fmla="*/ 3853004 h 4493268"/>
              <a:gd name="connsiteX5" fmla="*/ 1263 w 640800"/>
              <a:gd name="connsiteY5" fmla="*/ 4493268 h 4493268"/>
              <a:gd name="connsiteX6" fmla="*/ 1263 w 640800"/>
              <a:gd name="connsiteY6" fmla="*/ 914399 h 4493268"/>
              <a:gd name="connsiteX7" fmla="*/ 0 w 640800"/>
              <a:gd name="connsiteY7" fmla="*/ 914399 h 449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493268">
                <a:moveTo>
                  <a:pt x="0" y="0"/>
                </a:moveTo>
                <a:lnTo>
                  <a:pt x="640800" y="0"/>
                </a:lnTo>
                <a:lnTo>
                  <a:pt x="640800" y="441413"/>
                </a:lnTo>
                <a:lnTo>
                  <a:pt x="640800" y="914399"/>
                </a:lnTo>
                <a:lnTo>
                  <a:pt x="640800" y="3853004"/>
                </a:lnTo>
                <a:lnTo>
                  <a:pt x="1263" y="4493268"/>
                </a:lnTo>
                <a:lnTo>
                  <a:pt x="1263" y="914399"/>
                </a:lnTo>
                <a:lnTo>
                  <a:pt x="0" y="91439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407EC5EB-720E-47A1-B61E-BDFA7C3B75FC}"/>
              </a:ext>
            </a:extLst>
          </p:cNvPr>
          <p:cNvSpPr/>
          <p:nvPr userDrawn="1"/>
        </p:nvSpPr>
        <p:spPr>
          <a:xfrm>
            <a:off x="4896533" y="0"/>
            <a:ext cx="640800" cy="4280090"/>
          </a:xfrm>
          <a:custGeom>
            <a:avLst/>
            <a:gdLst>
              <a:gd name="connsiteX0" fmla="*/ 0 w 640800"/>
              <a:gd name="connsiteY0" fmla="*/ 0 h 4280090"/>
              <a:gd name="connsiteX1" fmla="*/ 640800 w 640800"/>
              <a:gd name="connsiteY1" fmla="*/ 0 h 4280090"/>
              <a:gd name="connsiteX2" fmla="*/ 640800 w 640800"/>
              <a:gd name="connsiteY2" fmla="*/ 654593 h 4280090"/>
              <a:gd name="connsiteX3" fmla="*/ 640800 w 640800"/>
              <a:gd name="connsiteY3" fmla="*/ 914400 h 4280090"/>
              <a:gd name="connsiteX4" fmla="*/ 640800 w 640800"/>
              <a:gd name="connsiteY4" fmla="*/ 3639826 h 4280090"/>
              <a:gd name="connsiteX5" fmla="*/ 1263 w 640800"/>
              <a:gd name="connsiteY5" fmla="*/ 4280090 h 4280090"/>
              <a:gd name="connsiteX6" fmla="*/ 1263 w 640800"/>
              <a:gd name="connsiteY6" fmla="*/ 914400 h 4280090"/>
              <a:gd name="connsiteX7" fmla="*/ 0 w 640800"/>
              <a:gd name="connsiteY7" fmla="*/ 914400 h 42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280090">
                <a:moveTo>
                  <a:pt x="0" y="0"/>
                </a:moveTo>
                <a:lnTo>
                  <a:pt x="640800" y="0"/>
                </a:lnTo>
                <a:lnTo>
                  <a:pt x="640800" y="654593"/>
                </a:lnTo>
                <a:lnTo>
                  <a:pt x="640800" y="914400"/>
                </a:lnTo>
                <a:lnTo>
                  <a:pt x="640800" y="3639826"/>
                </a:lnTo>
                <a:lnTo>
                  <a:pt x="1263" y="4280090"/>
                </a:lnTo>
                <a:lnTo>
                  <a:pt x="1263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320DD75F-9BF3-476D-9821-1A79F44BECA8}"/>
              </a:ext>
            </a:extLst>
          </p:cNvPr>
          <p:cNvSpPr/>
          <p:nvPr userDrawn="1"/>
        </p:nvSpPr>
        <p:spPr>
          <a:xfrm>
            <a:off x="1697393" y="4706448"/>
            <a:ext cx="640802" cy="2151553"/>
          </a:xfrm>
          <a:custGeom>
            <a:avLst/>
            <a:gdLst>
              <a:gd name="connsiteX0" fmla="*/ 640801 w 640801"/>
              <a:gd name="connsiteY0" fmla="*/ 0 h 2151553"/>
              <a:gd name="connsiteX1" fmla="*/ 640801 w 640801"/>
              <a:gd name="connsiteY1" fmla="*/ 1629036 h 2151553"/>
              <a:gd name="connsiteX2" fmla="*/ 640800 w 640801"/>
              <a:gd name="connsiteY2" fmla="*/ 1629036 h 2151553"/>
              <a:gd name="connsiteX3" fmla="*/ 640800 w 640801"/>
              <a:gd name="connsiteY3" fmla="*/ 2151553 h 2151553"/>
              <a:gd name="connsiteX4" fmla="*/ 0 w 640801"/>
              <a:gd name="connsiteY4" fmla="*/ 2151553 h 2151553"/>
              <a:gd name="connsiteX5" fmla="*/ 0 w 640801"/>
              <a:gd name="connsiteY5" fmla="*/ 1237153 h 2151553"/>
              <a:gd name="connsiteX6" fmla="*/ 1264 w 640801"/>
              <a:gd name="connsiteY6" fmla="*/ 1237153 h 2151553"/>
              <a:gd name="connsiteX7" fmla="*/ 1264 w 640801"/>
              <a:gd name="connsiteY7" fmla="*/ 639537 h 215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1" h="2151553">
                <a:moveTo>
                  <a:pt x="640801" y="0"/>
                </a:moveTo>
                <a:lnTo>
                  <a:pt x="640801" y="1629036"/>
                </a:lnTo>
                <a:lnTo>
                  <a:pt x="640800" y="1629036"/>
                </a:lnTo>
                <a:lnTo>
                  <a:pt x="640800" y="2151553"/>
                </a:lnTo>
                <a:lnTo>
                  <a:pt x="0" y="2151553"/>
                </a:lnTo>
                <a:lnTo>
                  <a:pt x="0" y="1237153"/>
                </a:lnTo>
                <a:lnTo>
                  <a:pt x="1264" y="1237153"/>
                </a:lnTo>
                <a:lnTo>
                  <a:pt x="1264" y="639537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19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0C824DA-F291-422D-9366-93A6585C320C}"/>
              </a:ext>
            </a:extLst>
          </p:cNvPr>
          <p:cNvSpPr/>
          <p:nvPr userDrawn="1"/>
        </p:nvSpPr>
        <p:spPr>
          <a:xfrm>
            <a:off x="418855" y="4919628"/>
            <a:ext cx="640800" cy="1938373"/>
          </a:xfrm>
          <a:custGeom>
            <a:avLst/>
            <a:gdLst>
              <a:gd name="connsiteX0" fmla="*/ 640265 w 640800"/>
              <a:gd name="connsiteY0" fmla="*/ 0 h 1938373"/>
              <a:gd name="connsiteX1" fmla="*/ 640265 w 640800"/>
              <a:gd name="connsiteY1" fmla="*/ 1023973 h 1938373"/>
              <a:gd name="connsiteX2" fmla="*/ 640800 w 640800"/>
              <a:gd name="connsiteY2" fmla="*/ 1023973 h 1938373"/>
              <a:gd name="connsiteX3" fmla="*/ 640800 w 640800"/>
              <a:gd name="connsiteY3" fmla="*/ 1938373 h 1938373"/>
              <a:gd name="connsiteX4" fmla="*/ 0 w 640800"/>
              <a:gd name="connsiteY4" fmla="*/ 1938373 h 1938373"/>
              <a:gd name="connsiteX5" fmla="*/ 0 w 640800"/>
              <a:gd name="connsiteY5" fmla="*/ 1415857 h 1938373"/>
              <a:gd name="connsiteX6" fmla="*/ 0 w 640800"/>
              <a:gd name="connsiteY6" fmla="*/ 1023973 h 1938373"/>
              <a:gd name="connsiteX7" fmla="*/ 0 w 640800"/>
              <a:gd name="connsiteY7" fmla="*/ 639537 h 193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1938373">
                <a:moveTo>
                  <a:pt x="640265" y="0"/>
                </a:moveTo>
                <a:lnTo>
                  <a:pt x="640265" y="1023973"/>
                </a:lnTo>
                <a:lnTo>
                  <a:pt x="640800" y="1023973"/>
                </a:lnTo>
                <a:lnTo>
                  <a:pt x="640800" y="1938373"/>
                </a:lnTo>
                <a:lnTo>
                  <a:pt x="0" y="1938373"/>
                </a:lnTo>
                <a:lnTo>
                  <a:pt x="0" y="1415857"/>
                </a:lnTo>
                <a:lnTo>
                  <a:pt x="0" y="1023973"/>
                </a:lnTo>
                <a:lnTo>
                  <a:pt x="0" y="63953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37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 sz="1801"/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6E0E70B7-4A38-42E0-AA9A-7098AC8DF199}"/>
              </a:ext>
            </a:extLst>
          </p:cNvPr>
          <p:cNvSpPr/>
          <p:nvPr userDrawn="1"/>
        </p:nvSpPr>
        <p:spPr>
          <a:xfrm>
            <a:off x="2977195" y="4493268"/>
            <a:ext cx="640800" cy="2364732"/>
          </a:xfrm>
          <a:custGeom>
            <a:avLst/>
            <a:gdLst>
              <a:gd name="connsiteX0" fmla="*/ 640800 w 640800"/>
              <a:gd name="connsiteY0" fmla="*/ 0 h 2364732"/>
              <a:gd name="connsiteX1" fmla="*/ 640800 w 640800"/>
              <a:gd name="connsiteY1" fmla="*/ 1450332 h 2364732"/>
              <a:gd name="connsiteX2" fmla="*/ 640800 w 640800"/>
              <a:gd name="connsiteY2" fmla="*/ 1842215 h 2364732"/>
              <a:gd name="connsiteX3" fmla="*/ 640800 w 640800"/>
              <a:gd name="connsiteY3" fmla="*/ 2364732 h 2364732"/>
              <a:gd name="connsiteX4" fmla="*/ 0 w 640800"/>
              <a:gd name="connsiteY4" fmla="*/ 2364732 h 2364732"/>
              <a:gd name="connsiteX5" fmla="*/ 0 w 640800"/>
              <a:gd name="connsiteY5" fmla="*/ 1450332 h 2364732"/>
              <a:gd name="connsiteX6" fmla="*/ 1263 w 640800"/>
              <a:gd name="connsiteY6" fmla="*/ 1450332 h 2364732"/>
              <a:gd name="connsiteX7" fmla="*/ 1263 w 640800"/>
              <a:gd name="connsiteY7" fmla="*/ 639537 h 236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2364732">
                <a:moveTo>
                  <a:pt x="640800" y="0"/>
                </a:moveTo>
                <a:lnTo>
                  <a:pt x="640800" y="1450332"/>
                </a:lnTo>
                <a:lnTo>
                  <a:pt x="640800" y="1842215"/>
                </a:lnTo>
                <a:lnTo>
                  <a:pt x="640800" y="2364732"/>
                </a:lnTo>
                <a:lnTo>
                  <a:pt x="0" y="2364732"/>
                </a:lnTo>
                <a:lnTo>
                  <a:pt x="0" y="1450332"/>
                </a:lnTo>
                <a:lnTo>
                  <a:pt x="1263" y="1450332"/>
                </a:lnTo>
                <a:lnTo>
                  <a:pt x="1263" y="63953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31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5D956954-4237-437C-8DC3-280112C09B24}"/>
              </a:ext>
            </a:extLst>
          </p:cNvPr>
          <p:cNvSpPr/>
          <p:nvPr userDrawn="1"/>
        </p:nvSpPr>
        <p:spPr>
          <a:xfrm>
            <a:off x="4256997" y="4280092"/>
            <a:ext cx="640800" cy="2577909"/>
          </a:xfrm>
          <a:custGeom>
            <a:avLst/>
            <a:gdLst>
              <a:gd name="connsiteX0" fmla="*/ 640800 w 640800"/>
              <a:gd name="connsiteY0" fmla="*/ 0 h 2577909"/>
              <a:gd name="connsiteX1" fmla="*/ 640800 w 640800"/>
              <a:gd name="connsiteY1" fmla="*/ 1663509 h 2577909"/>
              <a:gd name="connsiteX2" fmla="*/ 640800 w 640800"/>
              <a:gd name="connsiteY2" fmla="*/ 2055394 h 2577909"/>
              <a:gd name="connsiteX3" fmla="*/ 640800 w 640800"/>
              <a:gd name="connsiteY3" fmla="*/ 2577909 h 2577909"/>
              <a:gd name="connsiteX4" fmla="*/ 0 w 640800"/>
              <a:gd name="connsiteY4" fmla="*/ 2577909 h 2577909"/>
              <a:gd name="connsiteX5" fmla="*/ 0 w 640800"/>
              <a:gd name="connsiteY5" fmla="*/ 1663509 h 2577909"/>
              <a:gd name="connsiteX6" fmla="*/ 535 w 640800"/>
              <a:gd name="connsiteY6" fmla="*/ 1663509 h 2577909"/>
              <a:gd name="connsiteX7" fmla="*/ 535 w 640800"/>
              <a:gd name="connsiteY7" fmla="*/ 639537 h 257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2577909">
                <a:moveTo>
                  <a:pt x="640800" y="0"/>
                </a:moveTo>
                <a:lnTo>
                  <a:pt x="640800" y="1663509"/>
                </a:lnTo>
                <a:lnTo>
                  <a:pt x="640800" y="2055394"/>
                </a:lnTo>
                <a:lnTo>
                  <a:pt x="640800" y="2577909"/>
                </a:lnTo>
                <a:lnTo>
                  <a:pt x="0" y="2577909"/>
                </a:lnTo>
                <a:lnTo>
                  <a:pt x="0" y="1663509"/>
                </a:lnTo>
                <a:lnTo>
                  <a:pt x="535" y="1663509"/>
                </a:lnTo>
                <a:lnTo>
                  <a:pt x="535" y="63953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21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18F566F9-B90C-4C7D-94B8-6016F910CE49}"/>
              </a:ext>
            </a:extLst>
          </p:cNvPr>
          <p:cNvSpPr/>
          <p:nvPr userDrawn="1"/>
        </p:nvSpPr>
        <p:spPr>
          <a:xfrm>
            <a:off x="5536071" y="4066912"/>
            <a:ext cx="640800" cy="2791088"/>
          </a:xfrm>
          <a:custGeom>
            <a:avLst/>
            <a:gdLst>
              <a:gd name="connsiteX0" fmla="*/ 640800 w 640800"/>
              <a:gd name="connsiteY0" fmla="*/ 0 h 2791088"/>
              <a:gd name="connsiteX1" fmla="*/ 640800 w 640800"/>
              <a:gd name="connsiteY1" fmla="*/ 1876688 h 2791088"/>
              <a:gd name="connsiteX2" fmla="*/ 640800 w 640800"/>
              <a:gd name="connsiteY2" fmla="*/ 2268573 h 2791088"/>
              <a:gd name="connsiteX3" fmla="*/ 640800 w 640800"/>
              <a:gd name="connsiteY3" fmla="*/ 2791088 h 2791088"/>
              <a:gd name="connsiteX4" fmla="*/ 0 w 640800"/>
              <a:gd name="connsiteY4" fmla="*/ 2791088 h 2791088"/>
              <a:gd name="connsiteX5" fmla="*/ 0 w 640800"/>
              <a:gd name="connsiteY5" fmla="*/ 1876688 h 2791088"/>
              <a:gd name="connsiteX6" fmla="*/ 1263 w 640800"/>
              <a:gd name="connsiteY6" fmla="*/ 1876688 h 2791088"/>
              <a:gd name="connsiteX7" fmla="*/ 1263 w 640800"/>
              <a:gd name="connsiteY7" fmla="*/ 639537 h 279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2791088">
                <a:moveTo>
                  <a:pt x="640800" y="0"/>
                </a:moveTo>
                <a:lnTo>
                  <a:pt x="640800" y="1876688"/>
                </a:lnTo>
                <a:lnTo>
                  <a:pt x="640800" y="2268573"/>
                </a:lnTo>
                <a:lnTo>
                  <a:pt x="640800" y="2791088"/>
                </a:lnTo>
                <a:lnTo>
                  <a:pt x="0" y="2791088"/>
                </a:lnTo>
                <a:lnTo>
                  <a:pt x="0" y="1876688"/>
                </a:lnTo>
                <a:lnTo>
                  <a:pt x="1263" y="1876688"/>
                </a:lnTo>
                <a:lnTo>
                  <a:pt x="1263" y="63953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21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CE9684D8-C8C8-440B-AE23-521514648E15}"/>
              </a:ext>
            </a:extLst>
          </p:cNvPr>
          <p:cNvSpPr/>
          <p:nvPr userDrawn="1"/>
        </p:nvSpPr>
        <p:spPr>
          <a:xfrm>
            <a:off x="6815872" y="3853004"/>
            <a:ext cx="640800" cy="3004996"/>
          </a:xfrm>
          <a:custGeom>
            <a:avLst/>
            <a:gdLst>
              <a:gd name="connsiteX0" fmla="*/ 640800 w 640800"/>
              <a:gd name="connsiteY0" fmla="*/ 0 h 3004996"/>
              <a:gd name="connsiteX1" fmla="*/ 640800 w 640800"/>
              <a:gd name="connsiteY1" fmla="*/ 2090596 h 3004996"/>
              <a:gd name="connsiteX2" fmla="*/ 640800 w 640800"/>
              <a:gd name="connsiteY2" fmla="*/ 2482480 h 3004996"/>
              <a:gd name="connsiteX3" fmla="*/ 640800 w 640800"/>
              <a:gd name="connsiteY3" fmla="*/ 3004996 h 3004996"/>
              <a:gd name="connsiteX4" fmla="*/ 0 w 640800"/>
              <a:gd name="connsiteY4" fmla="*/ 3004996 h 3004996"/>
              <a:gd name="connsiteX5" fmla="*/ 0 w 640800"/>
              <a:gd name="connsiteY5" fmla="*/ 2090596 h 3004996"/>
              <a:gd name="connsiteX6" fmla="*/ 1264 w 640800"/>
              <a:gd name="connsiteY6" fmla="*/ 2090596 h 3004996"/>
              <a:gd name="connsiteX7" fmla="*/ 1264 w 640800"/>
              <a:gd name="connsiteY7" fmla="*/ 640264 h 300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3004996">
                <a:moveTo>
                  <a:pt x="640800" y="0"/>
                </a:moveTo>
                <a:lnTo>
                  <a:pt x="640800" y="2090596"/>
                </a:lnTo>
                <a:lnTo>
                  <a:pt x="640800" y="2482480"/>
                </a:lnTo>
                <a:lnTo>
                  <a:pt x="640800" y="3004996"/>
                </a:lnTo>
                <a:lnTo>
                  <a:pt x="0" y="3004996"/>
                </a:lnTo>
                <a:lnTo>
                  <a:pt x="0" y="2090596"/>
                </a:lnTo>
                <a:lnTo>
                  <a:pt x="1264" y="2090596"/>
                </a:lnTo>
                <a:lnTo>
                  <a:pt x="1264" y="640264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19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86F22C39-B163-4D69-8B0B-7C123B02F50B}"/>
              </a:ext>
            </a:extLst>
          </p:cNvPr>
          <p:cNvSpPr/>
          <p:nvPr userDrawn="1"/>
        </p:nvSpPr>
        <p:spPr>
          <a:xfrm>
            <a:off x="6176336" y="1"/>
            <a:ext cx="640800" cy="4066911"/>
          </a:xfrm>
          <a:custGeom>
            <a:avLst/>
            <a:gdLst>
              <a:gd name="connsiteX0" fmla="*/ 0 w 640800"/>
              <a:gd name="connsiteY0" fmla="*/ 0 h 4066911"/>
              <a:gd name="connsiteX1" fmla="*/ 640800 w 640800"/>
              <a:gd name="connsiteY1" fmla="*/ 0 h 4066911"/>
              <a:gd name="connsiteX2" fmla="*/ 640800 w 640800"/>
              <a:gd name="connsiteY2" fmla="*/ 867772 h 4066911"/>
              <a:gd name="connsiteX3" fmla="*/ 640800 w 640800"/>
              <a:gd name="connsiteY3" fmla="*/ 914400 h 4066911"/>
              <a:gd name="connsiteX4" fmla="*/ 640800 w 640800"/>
              <a:gd name="connsiteY4" fmla="*/ 3426647 h 4066911"/>
              <a:gd name="connsiteX5" fmla="*/ 535 w 640800"/>
              <a:gd name="connsiteY5" fmla="*/ 4066911 h 4066911"/>
              <a:gd name="connsiteX6" fmla="*/ 535 w 640800"/>
              <a:gd name="connsiteY6" fmla="*/ 914400 h 4066911"/>
              <a:gd name="connsiteX7" fmla="*/ 0 w 640800"/>
              <a:gd name="connsiteY7" fmla="*/ 914400 h 406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00" h="4066911">
                <a:moveTo>
                  <a:pt x="0" y="0"/>
                </a:moveTo>
                <a:lnTo>
                  <a:pt x="640800" y="0"/>
                </a:lnTo>
                <a:lnTo>
                  <a:pt x="640800" y="867772"/>
                </a:lnTo>
                <a:lnTo>
                  <a:pt x="640800" y="914400"/>
                </a:lnTo>
                <a:lnTo>
                  <a:pt x="640800" y="3426647"/>
                </a:lnTo>
                <a:lnTo>
                  <a:pt x="535" y="4066911"/>
                </a:lnTo>
                <a:lnTo>
                  <a:pt x="535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 dirty="0" err="1"/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76AF4B09-CAEC-4319-8D55-A1EACFF9E0B9}"/>
              </a:ext>
            </a:extLst>
          </p:cNvPr>
          <p:cNvSpPr/>
          <p:nvPr userDrawn="1"/>
        </p:nvSpPr>
        <p:spPr>
          <a:xfrm>
            <a:off x="1" y="2"/>
            <a:ext cx="241108" cy="4816587"/>
          </a:xfrm>
          <a:custGeom>
            <a:avLst/>
            <a:gdLst>
              <a:gd name="connsiteX0" fmla="*/ 0 w 241108"/>
              <a:gd name="connsiteY0" fmla="*/ 0 h 4816587"/>
              <a:gd name="connsiteX1" fmla="*/ 241108 w 241108"/>
              <a:gd name="connsiteY1" fmla="*/ 0 h 4816587"/>
              <a:gd name="connsiteX2" fmla="*/ 241108 w 241108"/>
              <a:gd name="connsiteY2" fmla="*/ 870342 h 4816587"/>
              <a:gd name="connsiteX3" fmla="*/ 241107 w 241108"/>
              <a:gd name="connsiteY3" fmla="*/ 870342 h 4816587"/>
              <a:gd name="connsiteX4" fmla="*/ 241107 w 241108"/>
              <a:gd name="connsiteY4" fmla="*/ 1211052 h 4816587"/>
              <a:gd name="connsiteX5" fmla="*/ 239844 w 241108"/>
              <a:gd name="connsiteY5" fmla="*/ 1211052 h 4816587"/>
              <a:gd name="connsiteX6" fmla="*/ 239844 w 241108"/>
              <a:gd name="connsiteY6" fmla="*/ 4576743 h 4816587"/>
              <a:gd name="connsiteX7" fmla="*/ 0 w 241108"/>
              <a:gd name="connsiteY7" fmla="*/ 4816587 h 481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108" h="4816587">
                <a:moveTo>
                  <a:pt x="0" y="0"/>
                </a:moveTo>
                <a:lnTo>
                  <a:pt x="241108" y="0"/>
                </a:lnTo>
                <a:lnTo>
                  <a:pt x="241108" y="870342"/>
                </a:lnTo>
                <a:lnTo>
                  <a:pt x="241107" y="870342"/>
                </a:lnTo>
                <a:lnTo>
                  <a:pt x="241107" y="1211052"/>
                </a:lnTo>
                <a:lnTo>
                  <a:pt x="239844" y="1211052"/>
                </a:lnTo>
                <a:lnTo>
                  <a:pt x="239844" y="4576743"/>
                </a:lnTo>
                <a:lnTo>
                  <a:pt x="0" y="4816587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73000">
                <a:schemeClr val="tx2">
                  <a:lumMod val="75000"/>
                </a:schemeClr>
              </a:gs>
            </a:gsLst>
            <a:lin ang="16200000" scaled="1"/>
            <a:tileRect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801"/>
          </a:p>
        </p:txBody>
      </p:sp>
      <p:sp>
        <p:nvSpPr>
          <p:cNvPr id="128" name="Текст 39">
            <a:extLst>
              <a:ext uri="{FF2B5EF4-FFF2-40B4-BE49-F238E27FC236}">
                <a16:creationId xmlns:a16="http://schemas.microsoft.com/office/drawing/2014/main" id="{4177F1F4-2CA1-4AF9-87CA-005A9747E0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630" y="4257092"/>
            <a:ext cx="6176427" cy="1286506"/>
          </a:xfrm>
        </p:spPr>
        <p:txBody>
          <a:bodyPr wrap="square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Название раздела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</p:spTree>
    <p:extLst>
      <p:ext uri="{BB962C8B-B14F-4D97-AF65-F5344CB8AC3E}">
        <p14:creationId xmlns:p14="http://schemas.microsoft.com/office/powerpoint/2010/main" val="2094436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едлитель с диагональным паттерн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араллелограмм 6">
            <a:extLst>
              <a:ext uri="{FF2B5EF4-FFF2-40B4-BE49-F238E27FC236}">
                <a16:creationId xmlns:a16="http://schemas.microsoft.com/office/drawing/2014/main" id="{AA4AF783-430B-4C8F-8FCF-932803F467F5}"/>
              </a:ext>
            </a:extLst>
          </p:cNvPr>
          <p:cNvSpPr/>
          <p:nvPr/>
        </p:nvSpPr>
        <p:spPr>
          <a:xfrm>
            <a:off x="3548604" y="0"/>
            <a:ext cx="4500921" cy="3434914"/>
          </a:xfrm>
          <a:prstGeom prst="parallelogram">
            <a:avLst>
              <a:gd name="adj" fmla="val 9619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77000">
                <a:srgbClr val="001F4C">
                  <a:alpha val="91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FEEDDF4E-FD57-41B2-B225-953B6EA027D1}"/>
              </a:ext>
            </a:extLst>
          </p:cNvPr>
          <p:cNvSpPr/>
          <p:nvPr/>
        </p:nvSpPr>
        <p:spPr>
          <a:xfrm>
            <a:off x="5941264" y="0"/>
            <a:ext cx="4500921" cy="3434914"/>
          </a:xfrm>
          <a:prstGeom prst="parallelogram">
            <a:avLst>
              <a:gd name="adj" fmla="val 9619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77000">
                <a:srgbClr val="001F4C">
                  <a:alpha val="91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15FF8BE3-CB84-49EC-B277-FD4E2EEE5729}"/>
              </a:ext>
            </a:extLst>
          </p:cNvPr>
          <p:cNvSpPr/>
          <p:nvPr/>
        </p:nvSpPr>
        <p:spPr>
          <a:xfrm>
            <a:off x="8333929" y="0"/>
            <a:ext cx="3858073" cy="3434914"/>
          </a:xfrm>
          <a:custGeom>
            <a:avLst/>
            <a:gdLst>
              <a:gd name="connsiteX0" fmla="*/ 3304216 w 3858073"/>
              <a:gd name="connsiteY0" fmla="*/ 0 h 3434914"/>
              <a:gd name="connsiteX1" fmla="*/ 3858073 w 3858073"/>
              <a:gd name="connsiteY1" fmla="*/ 0 h 3434914"/>
              <a:gd name="connsiteX2" fmla="*/ 3858073 w 3858073"/>
              <a:gd name="connsiteY2" fmla="*/ 668275 h 3434914"/>
              <a:gd name="connsiteX3" fmla="*/ 1196704 w 3858073"/>
              <a:gd name="connsiteY3" fmla="*/ 3434914 h 3434914"/>
              <a:gd name="connsiteX4" fmla="*/ 0 w 3858073"/>
              <a:gd name="connsiteY4" fmla="*/ 3434914 h 34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8073" h="3434914">
                <a:moveTo>
                  <a:pt x="3304216" y="0"/>
                </a:moveTo>
                <a:lnTo>
                  <a:pt x="3858073" y="0"/>
                </a:lnTo>
                <a:lnTo>
                  <a:pt x="3858073" y="668275"/>
                </a:lnTo>
                <a:lnTo>
                  <a:pt x="1196704" y="3434914"/>
                </a:lnTo>
                <a:lnTo>
                  <a:pt x="0" y="3434914"/>
                </a:ln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77000">
                <a:srgbClr val="001F4C">
                  <a:alpha val="91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BC1BD6F0-FD89-4582-B4EC-82A01A1E99D9}"/>
              </a:ext>
            </a:extLst>
          </p:cNvPr>
          <p:cNvSpPr/>
          <p:nvPr/>
        </p:nvSpPr>
        <p:spPr>
          <a:xfrm>
            <a:off x="10726590" y="1911539"/>
            <a:ext cx="1465413" cy="1523377"/>
          </a:xfrm>
          <a:custGeom>
            <a:avLst/>
            <a:gdLst>
              <a:gd name="connsiteX0" fmla="*/ 1465413 w 1465413"/>
              <a:gd name="connsiteY0" fmla="*/ 0 h 1523377"/>
              <a:gd name="connsiteX1" fmla="*/ 1465413 w 1465413"/>
              <a:gd name="connsiteY1" fmla="*/ 1244039 h 1523377"/>
              <a:gd name="connsiteX2" fmla="*/ 1196704 w 1465413"/>
              <a:gd name="connsiteY2" fmla="*/ 1523377 h 1523377"/>
              <a:gd name="connsiteX3" fmla="*/ 0 w 1465413"/>
              <a:gd name="connsiteY3" fmla="*/ 1523377 h 152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5413" h="1523377">
                <a:moveTo>
                  <a:pt x="1465413" y="0"/>
                </a:moveTo>
                <a:lnTo>
                  <a:pt x="1465413" y="1244039"/>
                </a:lnTo>
                <a:lnTo>
                  <a:pt x="1196704" y="1523377"/>
                </a:lnTo>
                <a:lnTo>
                  <a:pt x="0" y="1523377"/>
                </a:ln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77000">
                <a:srgbClr val="001F4C">
                  <a:alpha val="91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Параллелограмм 10">
            <a:extLst>
              <a:ext uri="{FF2B5EF4-FFF2-40B4-BE49-F238E27FC236}">
                <a16:creationId xmlns:a16="http://schemas.microsoft.com/office/drawing/2014/main" id="{F49C9FF9-DE43-4D1D-95D0-0E28AF19877B}"/>
              </a:ext>
            </a:extLst>
          </p:cNvPr>
          <p:cNvSpPr/>
          <p:nvPr/>
        </p:nvSpPr>
        <p:spPr>
          <a:xfrm>
            <a:off x="1450951" y="3423086"/>
            <a:ext cx="4500921" cy="3434914"/>
          </a:xfrm>
          <a:prstGeom prst="parallelogram">
            <a:avLst>
              <a:gd name="adj" fmla="val 96195"/>
            </a:avLst>
          </a:prstGeom>
          <a:gradFill>
            <a:gsLst>
              <a:gs pos="0">
                <a:srgbClr val="002C6C">
                  <a:alpha val="66000"/>
                </a:srgbClr>
              </a:gs>
              <a:gs pos="77000">
                <a:srgbClr val="0023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Параллелограмм 11">
            <a:extLst>
              <a:ext uri="{FF2B5EF4-FFF2-40B4-BE49-F238E27FC236}">
                <a16:creationId xmlns:a16="http://schemas.microsoft.com/office/drawing/2014/main" id="{F425DAFD-1B29-415B-9704-2E332FB65534}"/>
              </a:ext>
            </a:extLst>
          </p:cNvPr>
          <p:cNvSpPr/>
          <p:nvPr/>
        </p:nvSpPr>
        <p:spPr>
          <a:xfrm>
            <a:off x="3843612" y="3423086"/>
            <a:ext cx="4500921" cy="3434914"/>
          </a:xfrm>
          <a:prstGeom prst="parallelogram">
            <a:avLst>
              <a:gd name="adj" fmla="val 96195"/>
            </a:avLst>
          </a:prstGeom>
          <a:gradFill>
            <a:gsLst>
              <a:gs pos="0">
                <a:srgbClr val="002C6C">
                  <a:alpha val="66000"/>
                </a:srgbClr>
              </a:gs>
              <a:gs pos="77000">
                <a:srgbClr val="0023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Параллелограмм 12">
            <a:extLst>
              <a:ext uri="{FF2B5EF4-FFF2-40B4-BE49-F238E27FC236}">
                <a16:creationId xmlns:a16="http://schemas.microsoft.com/office/drawing/2014/main" id="{998314EC-5479-4B3A-B38D-053EE212E841}"/>
              </a:ext>
            </a:extLst>
          </p:cNvPr>
          <p:cNvSpPr/>
          <p:nvPr/>
        </p:nvSpPr>
        <p:spPr>
          <a:xfrm>
            <a:off x="6236274" y="3423086"/>
            <a:ext cx="4500921" cy="3434914"/>
          </a:xfrm>
          <a:prstGeom prst="parallelogram">
            <a:avLst>
              <a:gd name="adj" fmla="val 96195"/>
            </a:avLst>
          </a:prstGeom>
          <a:gradFill>
            <a:gsLst>
              <a:gs pos="0">
                <a:srgbClr val="002C6C">
                  <a:alpha val="66000"/>
                </a:srgbClr>
              </a:gs>
              <a:gs pos="77000">
                <a:srgbClr val="0023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6214A511-888A-4563-85FF-ACEA85EBFFDB}"/>
              </a:ext>
            </a:extLst>
          </p:cNvPr>
          <p:cNvSpPr/>
          <p:nvPr/>
        </p:nvSpPr>
        <p:spPr>
          <a:xfrm>
            <a:off x="8628934" y="3423086"/>
            <a:ext cx="3563068" cy="3434914"/>
          </a:xfrm>
          <a:custGeom>
            <a:avLst/>
            <a:gdLst>
              <a:gd name="connsiteX0" fmla="*/ 3304216 w 3563069"/>
              <a:gd name="connsiteY0" fmla="*/ 0 h 3434914"/>
              <a:gd name="connsiteX1" fmla="*/ 3563069 w 3563069"/>
              <a:gd name="connsiteY1" fmla="*/ 0 h 3434914"/>
              <a:gd name="connsiteX2" fmla="*/ 3563069 w 3563069"/>
              <a:gd name="connsiteY2" fmla="*/ 974948 h 3434914"/>
              <a:gd name="connsiteX3" fmla="*/ 1196704 w 3563069"/>
              <a:gd name="connsiteY3" fmla="*/ 3434914 h 3434914"/>
              <a:gd name="connsiteX4" fmla="*/ 0 w 3563069"/>
              <a:gd name="connsiteY4" fmla="*/ 3434914 h 34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069" h="3434914">
                <a:moveTo>
                  <a:pt x="3304216" y="0"/>
                </a:moveTo>
                <a:lnTo>
                  <a:pt x="3563069" y="0"/>
                </a:lnTo>
                <a:lnTo>
                  <a:pt x="3563069" y="974948"/>
                </a:lnTo>
                <a:lnTo>
                  <a:pt x="1196704" y="3434914"/>
                </a:lnTo>
                <a:lnTo>
                  <a:pt x="0" y="3434914"/>
                </a:lnTo>
                <a:close/>
              </a:path>
            </a:pathLst>
          </a:custGeom>
          <a:gradFill>
            <a:gsLst>
              <a:gs pos="0">
                <a:srgbClr val="002C6C">
                  <a:alpha val="66000"/>
                </a:srgbClr>
              </a:gs>
              <a:gs pos="77000">
                <a:srgbClr val="0023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Параллелограмм 14">
            <a:extLst>
              <a:ext uri="{FF2B5EF4-FFF2-40B4-BE49-F238E27FC236}">
                <a16:creationId xmlns:a16="http://schemas.microsoft.com/office/drawing/2014/main" id="{31F734ED-68BC-42E0-8B68-128A5E70D998}"/>
              </a:ext>
            </a:extLst>
          </p:cNvPr>
          <p:cNvSpPr/>
          <p:nvPr/>
        </p:nvSpPr>
        <p:spPr>
          <a:xfrm>
            <a:off x="1163024" y="0"/>
            <a:ext cx="4500921" cy="3434914"/>
          </a:xfrm>
          <a:prstGeom prst="parallelogram">
            <a:avLst>
              <a:gd name="adj" fmla="val 96195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77000">
                <a:srgbClr val="001F4C">
                  <a:alpha val="91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9725B0E4-7EE0-4DAD-9228-52E5FF35C598}"/>
              </a:ext>
            </a:extLst>
          </p:cNvPr>
          <p:cNvSpPr/>
          <p:nvPr/>
        </p:nvSpPr>
        <p:spPr>
          <a:xfrm>
            <a:off x="0" y="3423086"/>
            <a:ext cx="3566290" cy="3434914"/>
          </a:xfrm>
          <a:custGeom>
            <a:avLst/>
            <a:gdLst>
              <a:gd name="connsiteX0" fmla="*/ 2369586 w 3566290"/>
              <a:gd name="connsiteY0" fmla="*/ 0 h 3434914"/>
              <a:gd name="connsiteX1" fmla="*/ 3566290 w 3566290"/>
              <a:gd name="connsiteY1" fmla="*/ 0 h 3434914"/>
              <a:gd name="connsiteX2" fmla="*/ 262074 w 3566290"/>
              <a:gd name="connsiteY2" fmla="*/ 3434914 h 3434914"/>
              <a:gd name="connsiteX3" fmla="*/ 0 w 3566290"/>
              <a:gd name="connsiteY3" fmla="*/ 3434914 h 3434914"/>
              <a:gd name="connsiteX4" fmla="*/ 0 w 3566290"/>
              <a:gd name="connsiteY4" fmla="*/ 2463315 h 34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6290" h="3434914">
                <a:moveTo>
                  <a:pt x="2369586" y="0"/>
                </a:moveTo>
                <a:lnTo>
                  <a:pt x="3566290" y="0"/>
                </a:lnTo>
                <a:lnTo>
                  <a:pt x="262074" y="3434914"/>
                </a:lnTo>
                <a:lnTo>
                  <a:pt x="0" y="3434914"/>
                </a:lnTo>
                <a:lnTo>
                  <a:pt x="0" y="2463315"/>
                </a:lnTo>
                <a:close/>
              </a:path>
            </a:pathLst>
          </a:custGeom>
          <a:gradFill>
            <a:gsLst>
              <a:gs pos="0">
                <a:srgbClr val="002C6C">
                  <a:alpha val="66000"/>
                </a:srgbClr>
              </a:gs>
              <a:gs pos="77000">
                <a:srgbClr val="0023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06D2A420-D43F-40FC-9401-D5154F54DB05}"/>
              </a:ext>
            </a:extLst>
          </p:cNvPr>
          <p:cNvSpPr/>
          <p:nvPr/>
        </p:nvSpPr>
        <p:spPr>
          <a:xfrm>
            <a:off x="2" y="0"/>
            <a:ext cx="3453116" cy="3434914"/>
          </a:xfrm>
          <a:custGeom>
            <a:avLst/>
            <a:gdLst>
              <a:gd name="connsiteX0" fmla="*/ 2256413 w 3453117"/>
              <a:gd name="connsiteY0" fmla="*/ 0 h 3434914"/>
              <a:gd name="connsiteX1" fmla="*/ 3453117 w 3453117"/>
              <a:gd name="connsiteY1" fmla="*/ 0 h 3434914"/>
              <a:gd name="connsiteX2" fmla="*/ 148901 w 3453117"/>
              <a:gd name="connsiteY2" fmla="*/ 3434914 h 3434914"/>
              <a:gd name="connsiteX3" fmla="*/ 0 w 3453117"/>
              <a:gd name="connsiteY3" fmla="*/ 3434914 h 3434914"/>
              <a:gd name="connsiteX4" fmla="*/ 0 w 3453117"/>
              <a:gd name="connsiteY4" fmla="*/ 2345665 h 34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3117" h="3434914">
                <a:moveTo>
                  <a:pt x="2256413" y="0"/>
                </a:moveTo>
                <a:lnTo>
                  <a:pt x="3453117" y="0"/>
                </a:lnTo>
                <a:lnTo>
                  <a:pt x="148901" y="3434914"/>
                </a:lnTo>
                <a:lnTo>
                  <a:pt x="0" y="3434914"/>
                </a:lnTo>
                <a:lnTo>
                  <a:pt x="0" y="2345665"/>
                </a:ln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77000">
                <a:srgbClr val="001F4C">
                  <a:alpha val="91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Полилиния: фигура 31">
            <a:extLst>
              <a:ext uri="{FF2B5EF4-FFF2-40B4-BE49-F238E27FC236}">
                <a16:creationId xmlns:a16="http://schemas.microsoft.com/office/drawing/2014/main" id="{C2D606E4-CD58-4A76-ADB5-52BB86319F80}"/>
              </a:ext>
            </a:extLst>
          </p:cNvPr>
          <p:cNvSpPr/>
          <p:nvPr/>
        </p:nvSpPr>
        <p:spPr>
          <a:xfrm>
            <a:off x="2" y="3423088"/>
            <a:ext cx="1355463" cy="1409079"/>
          </a:xfrm>
          <a:custGeom>
            <a:avLst/>
            <a:gdLst>
              <a:gd name="connsiteX0" fmla="*/ 158759 w 1355463"/>
              <a:gd name="connsiteY0" fmla="*/ 0 h 1409079"/>
              <a:gd name="connsiteX1" fmla="*/ 1355463 w 1355463"/>
              <a:gd name="connsiteY1" fmla="*/ 0 h 1409079"/>
              <a:gd name="connsiteX2" fmla="*/ 0 w 1355463"/>
              <a:gd name="connsiteY2" fmla="*/ 1409079 h 1409079"/>
              <a:gd name="connsiteX3" fmla="*/ 0 w 1355463"/>
              <a:gd name="connsiteY3" fmla="*/ 165039 h 140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463" h="1409079">
                <a:moveTo>
                  <a:pt x="158759" y="0"/>
                </a:moveTo>
                <a:lnTo>
                  <a:pt x="1355463" y="0"/>
                </a:lnTo>
                <a:lnTo>
                  <a:pt x="0" y="1409079"/>
                </a:lnTo>
                <a:lnTo>
                  <a:pt x="0" y="165039"/>
                </a:lnTo>
                <a:close/>
              </a:path>
            </a:pathLst>
          </a:custGeom>
          <a:gradFill>
            <a:gsLst>
              <a:gs pos="0">
                <a:srgbClr val="002C6C">
                  <a:alpha val="66000"/>
                </a:srgbClr>
              </a:gs>
              <a:gs pos="77000">
                <a:srgbClr val="0023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33BE75-A31E-402E-93D1-FF823C1D9D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9594" y="302719"/>
            <a:ext cx="490772" cy="490772"/>
          </a:xfrm>
          <a:prstGeom prst="rect">
            <a:avLst/>
          </a:prstGeom>
        </p:spPr>
      </p:pic>
      <p:sp>
        <p:nvSpPr>
          <p:cNvPr id="40" name="Текст 39">
            <a:extLst>
              <a:ext uri="{FF2B5EF4-FFF2-40B4-BE49-F238E27FC236}">
                <a16:creationId xmlns:a16="http://schemas.microsoft.com/office/drawing/2014/main" id="{8F572E13-DCA4-42FB-8A87-2C3147194C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28" y="302720"/>
            <a:ext cx="9272772" cy="135421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Название раздела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</p:spTree>
    <p:extLst>
      <p:ext uri="{BB962C8B-B14F-4D97-AF65-F5344CB8AC3E}">
        <p14:creationId xmlns:p14="http://schemas.microsoft.com/office/powerpoint/2010/main" val="2280341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едлитель с круговым паттерн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FF2F70-EEE1-4E97-8FB6-5F7221F40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Текст 39">
            <a:extLst>
              <a:ext uri="{FF2B5EF4-FFF2-40B4-BE49-F238E27FC236}">
                <a16:creationId xmlns:a16="http://schemas.microsoft.com/office/drawing/2014/main" id="{8F572E13-DCA4-42FB-8A87-2C3147194C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28" y="302720"/>
            <a:ext cx="9272772" cy="135421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Название раздела</a:t>
            </a:r>
            <a:br>
              <a:rPr lang="ru-RU" dirty="0"/>
            </a:br>
            <a:r>
              <a:rPr lang="ru-RU" dirty="0"/>
              <a:t>в несколько строк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33BE75-A31E-402E-93D1-FF823C1D9D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99594" y="302719"/>
            <a:ext cx="490772" cy="4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413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плаш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FF218E-5F3A-4F2F-8997-BB9B1F34DB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5900" y="1089025"/>
            <a:ext cx="6588114" cy="52197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F33DC07-680B-4944-8323-BA17307FD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27E1ACDD-7821-44EC-BE98-C76A8D5D8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4615F7-C467-4304-8974-F90E9E1E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531324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ото в плаш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FF218E-5F3A-4F2F-8997-BB9B1F34DB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6121" y="1089025"/>
            <a:ext cx="4607893" cy="52197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F33DC07-680B-4944-8323-BA17307FD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27E1ACDD-7821-44EC-BE98-C76A8D5D8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4615F7-C467-4304-8974-F90E9E1E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616292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 фото люд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8F256F-6194-490C-839E-F1645E02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4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7316" y="1490010"/>
            <a:ext cx="814908" cy="81490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5" name="Рисунок 13">
            <a:extLst>
              <a:ext uri="{FF2B5EF4-FFF2-40B4-BE49-F238E27FC236}">
                <a16:creationId xmlns:a16="http://schemas.microsoft.com/office/drawing/2014/main" id="{6C2AC61C-9155-4028-9355-CBD9F23FE7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7316" y="3367301"/>
            <a:ext cx="814908" cy="81490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6" name="Рисунок 13">
            <a:extLst>
              <a:ext uri="{FF2B5EF4-FFF2-40B4-BE49-F238E27FC236}">
                <a16:creationId xmlns:a16="http://schemas.microsoft.com/office/drawing/2014/main" id="{B6110899-C7C2-42CA-A239-960D1209AB4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7316" y="5244591"/>
            <a:ext cx="814908" cy="81490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7" name="Рисунок 13">
            <a:extLst>
              <a:ext uri="{FF2B5EF4-FFF2-40B4-BE49-F238E27FC236}">
                <a16:creationId xmlns:a16="http://schemas.microsoft.com/office/drawing/2014/main" id="{844FBDB0-EFD0-4412-895B-27E429D2D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00846" y="1490010"/>
            <a:ext cx="814908" cy="81490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8" name="Рисунок 13">
            <a:extLst>
              <a:ext uri="{FF2B5EF4-FFF2-40B4-BE49-F238E27FC236}">
                <a16:creationId xmlns:a16="http://schemas.microsoft.com/office/drawing/2014/main" id="{35B74EFC-C54B-498B-B91A-1B65939C84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9190" y="1490010"/>
            <a:ext cx="814908" cy="81490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9" name="Рисунок 13">
            <a:extLst>
              <a:ext uri="{FF2B5EF4-FFF2-40B4-BE49-F238E27FC236}">
                <a16:creationId xmlns:a16="http://schemas.microsoft.com/office/drawing/2014/main" id="{C97F030B-7237-4B1E-AC59-451930CFC3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00846" y="3367301"/>
            <a:ext cx="814908" cy="81490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0" name="Рисунок 13">
            <a:extLst>
              <a:ext uri="{FF2B5EF4-FFF2-40B4-BE49-F238E27FC236}">
                <a16:creationId xmlns:a16="http://schemas.microsoft.com/office/drawing/2014/main" id="{9AE7D753-D524-4E9F-B522-7389A8E773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9190" y="3360371"/>
            <a:ext cx="814908" cy="81490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1" name="Рисунок 13">
            <a:extLst>
              <a:ext uri="{FF2B5EF4-FFF2-40B4-BE49-F238E27FC236}">
                <a16:creationId xmlns:a16="http://schemas.microsoft.com/office/drawing/2014/main" id="{0DB976B9-B6F2-4400-A08E-0524A79AD7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00846" y="5244591"/>
            <a:ext cx="814908" cy="81490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2" name="Рисунок 13">
            <a:extLst>
              <a:ext uri="{FF2B5EF4-FFF2-40B4-BE49-F238E27FC236}">
                <a16:creationId xmlns:a16="http://schemas.microsoft.com/office/drawing/2014/main" id="{3A1C151D-DFF9-4DBF-9292-AEF08CD0A5A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39190" y="5244591"/>
            <a:ext cx="814908" cy="814909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1" name="Slide Number Placeholder 7">
            <a:extLst>
              <a:ext uri="{FF2B5EF4-FFF2-40B4-BE49-F238E27FC236}">
                <a16:creationId xmlns:a16="http://schemas.microsoft.com/office/drawing/2014/main" id="{E0865DC9-48E3-4E85-A2FB-8283BE80B9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2" name="Текст 3">
            <a:extLst>
              <a:ext uri="{FF2B5EF4-FFF2-40B4-BE49-F238E27FC236}">
                <a16:creationId xmlns:a16="http://schemas.microsoft.com/office/drawing/2014/main" id="{7CC3F587-9F30-4C41-8421-8E9EACA2F7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121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фото люд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8F256F-6194-490C-839E-F1645E02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D52B4510-A1CC-42EE-B09C-0759EE3ECF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04867" y="1489325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8553449B-AA81-4002-BFC2-849CE638866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04867" y="3320598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Рисунок 13">
            <a:extLst>
              <a:ext uri="{FF2B5EF4-FFF2-40B4-BE49-F238E27FC236}">
                <a16:creationId xmlns:a16="http://schemas.microsoft.com/office/drawing/2014/main" id="{249A119C-6FEE-4BEB-A43E-6DD39C2366F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04867" y="5203844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59234B06-0350-4A5C-B591-A68B7C9C03E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45978" y="1489325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Рисунок 13">
            <a:extLst>
              <a:ext uri="{FF2B5EF4-FFF2-40B4-BE49-F238E27FC236}">
                <a16:creationId xmlns:a16="http://schemas.microsoft.com/office/drawing/2014/main" id="{419C62D1-466E-4A75-A20F-F4281A82C6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45978" y="3320598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id="{84FF0057-290A-4001-9DD8-3012BAD9E07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5978" y="5203844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7" name="Slide Number Placeholder 7">
            <a:extLst>
              <a:ext uri="{FF2B5EF4-FFF2-40B4-BE49-F238E27FC236}">
                <a16:creationId xmlns:a16="http://schemas.microsoft.com/office/drawing/2014/main" id="{B2902128-9BCC-463B-9EC6-D11C8BCFAD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95493472-4877-442E-ACD9-C851529CA6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9106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хема фото с людь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8F256F-6194-490C-839E-F1645E02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Рисунок 13">
            <a:extLst>
              <a:ext uri="{FF2B5EF4-FFF2-40B4-BE49-F238E27FC236}">
                <a16:creationId xmlns:a16="http://schemas.microsoft.com/office/drawing/2014/main" id="{68A87041-9869-4786-8837-88AFBFE952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47802" y="1403188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554642B5-45F3-4C67-B814-B20780BA40B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01843" y="4133759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F0A5985A-4AE2-443D-B641-1D6516AE92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89907" y="4133759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Рисунок 13">
            <a:extLst>
              <a:ext uri="{FF2B5EF4-FFF2-40B4-BE49-F238E27FC236}">
                <a16:creationId xmlns:a16="http://schemas.microsoft.com/office/drawing/2014/main" id="{9B56A0C1-38C8-44E6-94E8-8F151EF453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77969" y="4133759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A3115D26-324B-4C69-B519-1D0A28339B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66033" y="4133759"/>
            <a:ext cx="896400" cy="8964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B98B5B00-C06A-487C-8747-9B39092F38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9BCA3E88-282F-4D10-8D5F-78D89E8EB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35195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говая схема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4A61B867-AAAA-4DAF-8D60-936029F21D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1960" y="1956788"/>
            <a:ext cx="3642366" cy="3642366"/>
          </a:xfrm>
          <a:custGeom>
            <a:avLst/>
            <a:gdLst>
              <a:gd name="connsiteX0" fmla="*/ 858950 w 1717900"/>
              <a:gd name="connsiteY0" fmla="*/ 0 h 1717900"/>
              <a:gd name="connsiteX1" fmla="*/ 1717900 w 1717900"/>
              <a:gd name="connsiteY1" fmla="*/ 858950 h 1717900"/>
              <a:gd name="connsiteX2" fmla="*/ 858950 w 1717900"/>
              <a:gd name="connsiteY2" fmla="*/ 1717900 h 1717900"/>
              <a:gd name="connsiteX3" fmla="*/ 0 w 1717900"/>
              <a:gd name="connsiteY3" fmla="*/ 858950 h 1717900"/>
              <a:gd name="connsiteX4" fmla="*/ 858950 w 1717900"/>
              <a:gd name="connsiteY4" fmla="*/ 0 h 17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900" h="1717900">
                <a:moveTo>
                  <a:pt x="858950" y="0"/>
                </a:moveTo>
                <a:cubicBezTo>
                  <a:pt x="1333335" y="0"/>
                  <a:pt x="1717900" y="384565"/>
                  <a:pt x="1717900" y="858950"/>
                </a:cubicBezTo>
                <a:cubicBezTo>
                  <a:pt x="1717900" y="1333335"/>
                  <a:pt x="1333335" y="1717900"/>
                  <a:pt x="858950" y="1717900"/>
                </a:cubicBezTo>
                <a:cubicBezTo>
                  <a:pt x="384565" y="1717900"/>
                  <a:pt x="0" y="1333335"/>
                  <a:pt x="0" y="858950"/>
                </a:cubicBezTo>
                <a:cubicBezTo>
                  <a:pt x="0" y="384565"/>
                  <a:pt x="384565" y="0"/>
                  <a:pt x="8589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425B92F-5C4B-4673-A604-90D9AD5F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6BFD2CC-25DB-4092-A11F-B9D50400E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9549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2"/>
          </p:nvPr>
        </p:nvSpPr>
        <p:spPr>
          <a:xfrm>
            <a:off x="6096001" y="1604212"/>
            <a:ext cx="2774949" cy="2286752"/>
          </a:xfrm>
        </p:spPr>
        <p:txBody>
          <a:bodyPr/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97448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хем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4663EF5-10C4-49EC-88C8-16AF90F8EC81}"/>
              </a:ext>
            </a:extLst>
          </p:cNvPr>
          <p:cNvSpPr/>
          <p:nvPr userDrawn="1"/>
        </p:nvSpPr>
        <p:spPr>
          <a:xfrm>
            <a:off x="5601506" y="1088740"/>
            <a:ext cx="6111118" cy="1177200"/>
          </a:xfrm>
          <a:prstGeom prst="rect">
            <a:avLst/>
          </a:prstGeom>
          <a:solidFill>
            <a:srgbClr val="F5F4F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895361" fontAlgn="auto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 typeface="Wingdings" panose="05000000000000000000" pitchFamily="2" charset="2"/>
              <a:buNone/>
              <a:tabLst/>
            </a:pPr>
            <a:endParaRPr kumimoji="0" lang="ru-RU" sz="1200" b="0" i="0" u="none" strike="noStrike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300F2668-2E4C-4F9B-BCF1-84DE6D299F50}"/>
              </a:ext>
            </a:extLst>
          </p:cNvPr>
          <p:cNvSpPr/>
          <p:nvPr userDrawn="1"/>
        </p:nvSpPr>
        <p:spPr>
          <a:xfrm>
            <a:off x="5601506" y="2416696"/>
            <a:ext cx="6111118" cy="1177200"/>
          </a:xfrm>
          <a:prstGeom prst="rect">
            <a:avLst/>
          </a:prstGeom>
          <a:solidFill>
            <a:srgbClr val="F5F4F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895361" fontAlgn="auto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 typeface="Wingdings" panose="05000000000000000000" pitchFamily="2" charset="2"/>
              <a:buNone/>
              <a:tabLst/>
            </a:pPr>
            <a:endParaRPr kumimoji="0" lang="ru-RU" sz="1200" b="0" i="0" u="none" strike="noStrike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E3DF761-2573-49E8-8067-06735714517B}"/>
              </a:ext>
            </a:extLst>
          </p:cNvPr>
          <p:cNvSpPr/>
          <p:nvPr userDrawn="1"/>
        </p:nvSpPr>
        <p:spPr>
          <a:xfrm>
            <a:off x="5601506" y="3744652"/>
            <a:ext cx="6111118" cy="1177200"/>
          </a:xfrm>
          <a:prstGeom prst="rect">
            <a:avLst/>
          </a:prstGeom>
          <a:solidFill>
            <a:srgbClr val="F5F4F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895361" fontAlgn="auto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 typeface="Wingdings" panose="05000000000000000000" pitchFamily="2" charset="2"/>
              <a:buNone/>
              <a:tabLst/>
            </a:pPr>
            <a:endParaRPr kumimoji="0" lang="ru-RU" sz="1200" b="0" i="0" u="none" strike="noStrike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FCBBC2A5-6ADE-4FC4-B775-F0A0B1CA0AEF}"/>
              </a:ext>
            </a:extLst>
          </p:cNvPr>
          <p:cNvSpPr/>
          <p:nvPr userDrawn="1"/>
        </p:nvSpPr>
        <p:spPr>
          <a:xfrm>
            <a:off x="5593493" y="5072608"/>
            <a:ext cx="6111118" cy="1177200"/>
          </a:xfrm>
          <a:prstGeom prst="rect">
            <a:avLst/>
          </a:prstGeom>
          <a:solidFill>
            <a:srgbClr val="F5F4F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895361" fontAlgn="auto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 typeface="Wingdings" panose="05000000000000000000" pitchFamily="2" charset="2"/>
              <a:buNone/>
              <a:tabLst/>
            </a:pPr>
            <a:endParaRPr kumimoji="0" lang="ru-RU" sz="1200" b="0" i="0" u="none" strike="noStrike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B4112C69-B746-4E26-8F8D-69722E384BD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7987" y="1088741"/>
            <a:ext cx="3379762" cy="25729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8F256F-6194-490C-839E-F1645E02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16465"/>
            <a:ext cx="10080500" cy="29796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D3D3A01-8AB9-41F1-893E-30590EE88E8E}"/>
              </a:ext>
            </a:extLst>
          </p:cNvPr>
          <p:cNvGrpSpPr/>
          <p:nvPr userDrawn="1"/>
        </p:nvGrpSpPr>
        <p:grpSpPr>
          <a:xfrm>
            <a:off x="407988" y="3559578"/>
            <a:ext cx="3389730" cy="2690231"/>
            <a:chOff x="5274143" y="3725742"/>
            <a:chExt cx="2592022" cy="2078450"/>
          </a:xfrm>
        </p:grpSpPr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898D947E-A2C1-49A9-854C-1C75F146DC0B}"/>
                </a:ext>
              </a:extLst>
            </p:cNvPr>
            <p:cNvSpPr/>
            <p:nvPr/>
          </p:nvSpPr>
          <p:spPr>
            <a:xfrm>
              <a:off x="5274143" y="3725742"/>
              <a:ext cx="2590996" cy="207845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1"/>
                </a:spcAft>
                <a:buClr>
                  <a:srgbClr val="DD1E25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id="{B034E5A1-769F-4F2B-9979-8A9648E1C5A7}"/>
                </a:ext>
              </a:extLst>
            </p:cNvPr>
            <p:cNvSpPr/>
            <p:nvPr/>
          </p:nvSpPr>
          <p:spPr>
            <a:xfrm>
              <a:off x="5275168" y="3725742"/>
              <a:ext cx="2590997" cy="2078449"/>
            </a:xfrm>
            <a:custGeom>
              <a:avLst/>
              <a:gdLst>
                <a:gd name="connsiteX0" fmla="*/ 514838 w 2590997"/>
                <a:gd name="connsiteY0" fmla="*/ 0 h 2078449"/>
                <a:gd name="connsiteX1" fmla="*/ 2590997 w 2590997"/>
                <a:gd name="connsiteY1" fmla="*/ 0 h 2078449"/>
                <a:gd name="connsiteX2" fmla="*/ 2590997 w 2590997"/>
                <a:gd name="connsiteY2" fmla="*/ 1378846 h 2078449"/>
                <a:gd name="connsiteX3" fmla="*/ 2590996 w 2590997"/>
                <a:gd name="connsiteY3" fmla="*/ 1378847 h 2078449"/>
                <a:gd name="connsiteX4" fmla="*/ 1891394 w 2590997"/>
                <a:gd name="connsiteY4" fmla="*/ 2078449 h 2078449"/>
                <a:gd name="connsiteX5" fmla="*/ 1727331 w 2590997"/>
                <a:gd name="connsiteY5" fmla="*/ 2078449 h 2078449"/>
                <a:gd name="connsiteX6" fmla="*/ 1727331 w 2590997"/>
                <a:gd name="connsiteY6" fmla="*/ 515181 h 2078449"/>
                <a:gd name="connsiteX7" fmla="*/ 0 w 2590997"/>
                <a:gd name="connsiteY7" fmla="*/ 515181 h 2078449"/>
                <a:gd name="connsiteX8" fmla="*/ 514838 w 2590997"/>
                <a:gd name="connsiteY8" fmla="*/ 0 h 207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997" h="2078449">
                  <a:moveTo>
                    <a:pt x="514838" y="0"/>
                  </a:moveTo>
                  <a:lnTo>
                    <a:pt x="2590997" y="0"/>
                  </a:lnTo>
                  <a:lnTo>
                    <a:pt x="2590997" y="1378846"/>
                  </a:lnTo>
                  <a:lnTo>
                    <a:pt x="2590996" y="1378847"/>
                  </a:lnTo>
                  <a:lnTo>
                    <a:pt x="1891394" y="2078449"/>
                  </a:lnTo>
                  <a:lnTo>
                    <a:pt x="1727331" y="2078449"/>
                  </a:lnTo>
                  <a:lnTo>
                    <a:pt x="1727331" y="515181"/>
                  </a:lnTo>
                  <a:lnTo>
                    <a:pt x="0" y="515181"/>
                  </a:lnTo>
                  <a:lnTo>
                    <a:pt x="51483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801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5A63A48-D396-477D-A1A2-FD35BC6E6800}"/>
                </a:ext>
              </a:extLst>
            </p:cNvPr>
            <p:cNvSpPr/>
            <p:nvPr/>
          </p:nvSpPr>
          <p:spPr>
            <a:xfrm>
              <a:off x="5274864" y="5104588"/>
              <a:ext cx="856350" cy="699603"/>
            </a:xfrm>
            <a:custGeom>
              <a:avLst/>
              <a:gdLst>
                <a:gd name="connsiteX0" fmla="*/ 0 w 856350"/>
                <a:gd name="connsiteY0" fmla="*/ 0 h 699603"/>
                <a:gd name="connsiteX1" fmla="*/ 856350 w 856350"/>
                <a:gd name="connsiteY1" fmla="*/ 0 h 699603"/>
                <a:gd name="connsiteX2" fmla="*/ 856350 w 856350"/>
                <a:gd name="connsiteY2" fmla="*/ 699603 h 699603"/>
                <a:gd name="connsiteX3" fmla="*/ 0 w 856350"/>
                <a:gd name="connsiteY3" fmla="*/ 699603 h 699603"/>
                <a:gd name="connsiteX4" fmla="*/ 0 w 856350"/>
                <a:gd name="connsiteY4" fmla="*/ 0 h 69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350" h="699603">
                  <a:moveTo>
                    <a:pt x="0" y="0"/>
                  </a:moveTo>
                  <a:lnTo>
                    <a:pt x="856350" y="0"/>
                  </a:lnTo>
                  <a:lnTo>
                    <a:pt x="856350" y="699603"/>
                  </a:lnTo>
                  <a:lnTo>
                    <a:pt x="0" y="69960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801"/>
            </a:p>
          </p:txBody>
        </p:sp>
      </p:grpSp>
      <p:sp>
        <p:nvSpPr>
          <p:cNvPr id="48" name="Рисунок 13">
            <a:extLst>
              <a:ext uri="{FF2B5EF4-FFF2-40B4-BE49-F238E27FC236}">
                <a16:creationId xmlns:a16="http://schemas.microsoft.com/office/drawing/2014/main" id="{6D4E6D65-E1DC-4D39-A22B-4383C1AD796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0336" y="2416325"/>
            <a:ext cx="2592288" cy="11783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9" name="Рисунок 13">
            <a:extLst>
              <a:ext uri="{FF2B5EF4-FFF2-40B4-BE49-F238E27FC236}">
                <a16:creationId xmlns:a16="http://schemas.microsoft.com/office/drawing/2014/main" id="{7566EF06-F4EE-4A93-B797-4D949201E3F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120336" y="1088740"/>
            <a:ext cx="2592288" cy="11783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0" name="Рисунок 13">
            <a:extLst>
              <a:ext uri="{FF2B5EF4-FFF2-40B4-BE49-F238E27FC236}">
                <a16:creationId xmlns:a16="http://schemas.microsoft.com/office/drawing/2014/main" id="{7106A8ED-F888-44BE-A61A-EA9C8336F0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12324" y="5071496"/>
            <a:ext cx="2592288" cy="11783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1" name="Рисунок 13">
            <a:extLst>
              <a:ext uri="{FF2B5EF4-FFF2-40B4-BE49-F238E27FC236}">
                <a16:creationId xmlns:a16="http://schemas.microsoft.com/office/drawing/2014/main" id="{A0E2E3C1-C927-466D-A514-0CF5BDD71A6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0336" y="3743910"/>
            <a:ext cx="2592288" cy="11783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2" name="Slide Number Placeholder 7">
            <a:extLst>
              <a:ext uri="{FF2B5EF4-FFF2-40B4-BE49-F238E27FC236}">
                <a16:creationId xmlns:a16="http://schemas.microsoft.com/office/drawing/2014/main" id="{D575D0C9-6508-40C1-98BA-4B4ADE37A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B9265922-E1C7-42C4-92A8-A04AF38F4E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4651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хем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B4112C69-B746-4E26-8F8D-69722E384BD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76197" y="1094537"/>
            <a:ext cx="3650976" cy="211844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8F256F-6194-490C-839E-F1645E02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16465"/>
            <a:ext cx="10080500" cy="29796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D3D3A01-8AB9-41F1-893E-30590EE88E8E}"/>
              </a:ext>
            </a:extLst>
          </p:cNvPr>
          <p:cNvGrpSpPr/>
          <p:nvPr userDrawn="1"/>
        </p:nvGrpSpPr>
        <p:grpSpPr>
          <a:xfrm>
            <a:off x="407988" y="1094538"/>
            <a:ext cx="2669268" cy="2118442"/>
            <a:chOff x="5274143" y="3725742"/>
            <a:chExt cx="2592022" cy="2078450"/>
          </a:xfrm>
        </p:grpSpPr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898D947E-A2C1-49A9-854C-1C75F146DC0B}"/>
                </a:ext>
              </a:extLst>
            </p:cNvPr>
            <p:cNvSpPr/>
            <p:nvPr/>
          </p:nvSpPr>
          <p:spPr>
            <a:xfrm>
              <a:off x="5274143" y="3725742"/>
              <a:ext cx="2590996" cy="207845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1"/>
                </a:spcAft>
                <a:buClr>
                  <a:srgbClr val="DD1E25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id="{B034E5A1-769F-4F2B-9979-8A9648E1C5A7}"/>
                </a:ext>
              </a:extLst>
            </p:cNvPr>
            <p:cNvSpPr/>
            <p:nvPr/>
          </p:nvSpPr>
          <p:spPr>
            <a:xfrm>
              <a:off x="5275168" y="3725742"/>
              <a:ext cx="2590997" cy="2078449"/>
            </a:xfrm>
            <a:custGeom>
              <a:avLst/>
              <a:gdLst>
                <a:gd name="connsiteX0" fmla="*/ 514838 w 2590997"/>
                <a:gd name="connsiteY0" fmla="*/ 0 h 2078449"/>
                <a:gd name="connsiteX1" fmla="*/ 2590997 w 2590997"/>
                <a:gd name="connsiteY1" fmla="*/ 0 h 2078449"/>
                <a:gd name="connsiteX2" fmla="*/ 2590997 w 2590997"/>
                <a:gd name="connsiteY2" fmla="*/ 1378846 h 2078449"/>
                <a:gd name="connsiteX3" fmla="*/ 2590996 w 2590997"/>
                <a:gd name="connsiteY3" fmla="*/ 1378847 h 2078449"/>
                <a:gd name="connsiteX4" fmla="*/ 1891394 w 2590997"/>
                <a:gd name="connsiteY4" fmla="*/ 2078449 h 2078449"/>
                <a:gd name="connsiteX5" fmla="*/ 1727331 w 2590997"/>
                <a:gd name="connsiteY5" fmla="*/ 2078449 h 2078449"/>
                <a:gd name="connsiteX6" fmla="*/ 1727331 w 2590997"/>
                <a:gd name="connsiteY6" fmla="*/ 515181 h 2078449"/>
                <a:gd name="connsiteX7" fmla="*/ 0 w 2590997"/>
                <a:gd name="connsiteY7" fmla="*/ 515181 h 2078449"/>
                <a:gd name="connsiteX8" fmla="*/ 514838 w 2590997"/>
                <a:gd name="connsiteY8" fmla="*/ 0 h 207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997" h="2078449">
                  <a:moveTo>
                    <a:pt x="514838" y="0"/>
                  </a:moveTo>
                  <a:lnTo>
                    <a:pt x="2590997" y="0"/>
                  </a:lnTo>
                  <a:lnTo>
                    <a:pt x="2590997" y="1378846"/>
                  </a:lnTo>
                  <a:lnTo>
                    <a:pt x="2590996" y="1378847"/>
                  </a:lnTo>
                  <a:lnTo>
                    <a:pt x="1891394" y="2078449"/>
                  </a:lnTo>
                  <a:lnTo>
                    <a:pt x="1727331" y="2078449"/>
                  </a:lnTo>
                  <a:lnTo>
                    <a:pt x="1727331" y="515181"/>
                  </a:lnTo>
                  <a:lnTo>
                    <a:pt x="0" y="515181"/>
                  </a:lnTo>
                  <a:lnTo>
                    <a:pt x="51483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801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5A63A48-D396-477D-A1A2-FD35BC6E6800}"/>
                </a:ext>
              </a:extLst>
            </p:cNvPr>
            <p:cNvSpPr/>
            <p:nvPr/>
          </p:nvSpPr>
          <p:spPr>
            <a:xfrm>
              <a:off x="5274864" y="5104588"/>
              <a:ext cx="856350" cy="699603"/>
            </a:xfrm>
            <a:custGeom>
              <a:avLst/>
              <a:gdLst>
                <a:gd name="connsiteX0" fmla="*/ 0 w 856350"/>
                <a:gd name="connsiteY0" fmla="*/ 0 h 699603"/>
                <a:gd name="connsiteX1" fmla="*/ 856350 w 856350"/>
                <a:gd name="connsiteY1" fmla="*/ 0 h 699603"/>
                <a:gd name="connsiteX2" fmla="*/ 856350 w 856350"/>
                <a:gd name="connsiteY2" fmla="*/ 699603 h 699603"/>
                <a:gd name="connsiteX3" fmla="*/ 0 w 856350"/>
                <a:gd name="connsiteY3" fmla="*/ 699603 h 699603"/>
                <a:gd name="connsiteX4" fmla="*/ 0 w 856350"/>
                <a:gd name="connsiteY4" fmla="*/ 0 h 69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350" h="699603">
                  <a:moveTo>
                    <a:pt x="0" y="0"/>
                  </a:moveTo>
                  <a:lnTo>
                    <a:pt x="856350" y="0"/>
                  </a:lnTo>
                  <a:lnTo>
                    <a:pt x="856350" y="699603"/>
                  </a:lnTo>
                  <a:lnTo>
                    <a:pt x="0" y="69960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801"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4663EF5-10C4-49EC-88C8-16AF90F8EC81}"/>
              </a:ext>
            </a:extLst>
          </p:cNvPr>
          <p:cNvSpPr/>
          <p:nvPr userDrawn="1"/>
        </p:nvSpPr>
        <p:spPr>
          <a:xfrm>
            <a:off x="407987" y="3800732"/>
            <a:ext cx="2668210" cy="2408962"/>
          </a:xfrm>
          <a:prstGeom prst="rect">
            <a:avLst/>
          </a:prstGeom>
          <a:solidFill>
            <a:srgbClr val="F5F4F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895361" fontAlgn="auto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 typeface="Wingdings" panose="05000000000000000000" pitchFamily="2" charset="2"/>
              <a:buNone/>
              <a:tabLst/>
            </a:pPr>
            <a:endParaRPr kumimoji="0" lang="ru-RU" sz="1200" b="0" i="0" u="none" strike="noStrike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0AB26E0-BFEB-4CB9-866C-38ED55F1659D}"/>
              </a:ext>
            </a:extLst>
          </p:cNvPr>
          <p:cNvSpPr/>
          <p:nvPr userDrawn="1"/>
        </p:nvSpPr>
        <p:spPr>
          <a:xfrm>
            <a:off x="3309433" y="3800732"/>
            <a:ext cx="2668210" cy="2408962"/>
          </a:xfrm>
          <a:prstGeom prst="rect">
            <a:avLst/>
          </a:prstGeom>
          <a:solidFill>
            <a:srgbClr val="F5F4F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895361" fontAlgn="auto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 typeface="Wingdings" panose="05000000000000000000" pitchFamily="2" charset="2"/>
              <a:buNone/>
              <a:tabLst/>
            </a:pPr>
            <a:endParaRPr kumimoji="0" lang="ru-RU" sz="1200" b="0" i="0" u="none" strike="noStrike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89767F2-69AD-4667-BD01-FD679E69D2E5}"/>
              </a:ext>
            </a:extLst>
          </p:cNvPr>
          <p:cNvSpPr/>
          <p:nvPr userDrawn="1"/>
        </p:nvSpPr>
        <p:spPr>
          <a:xfrm>
            <a:off x="6210878" y="3800732"/>
            <a:ext cx="2668210" cy="2408962"/>
          </a:xfrm>
          <a:prstGeom prst="rect">
            <a:avLst/>
          </a:prstGeom>
          <a:solidFill>
            <a:srgbClr val="F5F4F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895361" fontAlgn="auto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 typeface="Wingdings" panose="05000000000000000000" pitchFamily="2" charset="2"/>
              <a:buNone/>
              <a:tabLst/>
            </a:pPr>
            <a:endParaRPr kumimoji="0" lang="ru-RU" sz="1200" b="0" i="0" u="none" strike="noStrike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AFB284E-8083-456D-A09D-9AD94EFB6B66}"/>
              </a:ext>
            </a:extLst>
          </p:cNvPr>
          <p:cNvSpPr/>
          <p:nvPr userDrawn="1"/>
        </p:nvSpPr>
        <p:spPr>
          <a:xfrm>
            <a:off x="9112323" y="3800732"/>
            <a:ext cx="2668210" cy="2408962"/>
          </a:xfrm>
          <a:prstGeom prst="rect">
            <a:avLst/>
          </a:prstGeom>
          <a:solidFill>
            <a:srgbClr val="F5F4F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895361" fontAlgn="auto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>
                <a:srgbClr val="DD1E25"/>
              </a:buClr>
              <a:buSzTx/>
              <a:buFont typeface="Wingdings" panose="05000000000000000000" pitchFamily="2" charset="2"/>
              <a:buNone/>
              <a:tabLst/>
            </a:pPr>
            <a:endParaRPr kumimoji="0" lang="ru-RU" sz="1200" b="0" i="0" u="none" strike="noStrike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Рисунок 13">
            <a:extLst>
              <a:ext uri="{FF2B5EF4-FFF2-40B4-BE49-F238E27FC236}">
                <a16:creationId xmlns:a16="http://schemas.microsoft.com/office/drawing/2014/main" id="{7566EF06-F4EE-4A93-B797-4D949201E3F2}"/>
              </a:ext>
            </a:extLst>
          </p:cNvPr>
          <p:cNvSpPr>
            <a:spLocks noGrp="1"/>
          </p:cNvSpPr>
          <p:nvPr userDrawn="1">
            <p:ph type="pic" sz="quarter" idx="28"/>
          </p:nvPr>
        </p:nvSpPr>
        <p:spPr>
          <a:xfrm>
            <a:off x="407989" y="3645023"/>
            <a:ext cx="2668210" cy="11783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2" name="Рисунок 13">
            <a:extLst>
              <a:ext uri="{FF2B5EF4-FFF2-40B4-BE49-F238E27FC236}">
                <a16:creationId xmlns:a16="http://schemas.microsoft.com/office/drawing/2014/main" id="{089C0836-FFC4-4181-9B0B-4CBF759FA12B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3309435" y="3645023"/>
            <a:ext cx="2668210" cy="11783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Рисунок 13">
            <a:extLst>
              <a:ext uri="{FF2B5EF4-FFF2-40B4-BE49-F238E27FC236}">
                <a16:creationId xmlns:a16="http://schemas.microsoft.com/office/drawing/2014/main" id="{7C34B081-7BFA-4FAA-A1B8-26D73B20EB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210880" y="3645023"/>
            <a:ext cx="2668210" cy="11783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4" name="Рисунок 13">
            <a:extLst>
              <a:ext uri="{FF2B5EF4-FFF2-40B4-BE49-F238E27FC236}">
                <a16:creationId xmlns:a16="http://schemas.microsoft.com/office/drawing/2014/main" id="{EABCF6EC-FCA7-4E6F-88B2-8F2EA1E9736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112323" y="3645023"/>
            <a:ext cx="2668210" cy="11783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13057BA5-882A-4E38-BD39-E7A78D295C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74A28709-B960-483D-A48B-A5375DE004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61167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10C09BF6-5671-4D43-A581-F847DFF8D4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7104" y="1089026"/>
            <a:ext cx="1060889" cy="1060888"/>
          </a:xfrm>
          <a:custGeom>
            <a:avLst/>
            <a:gdLst>
              <a:gd name="connsiteX0" fmla="*/ 530444 w 1060888"/>
              <a:gd name="connsiteY0" fmla="*/ 0 h 1060888"/>
              <a:gd name="connsiteX1" fmla="*/ 1060888 w 1060888"/>
              <a:gd name="connsiteY1" fmla="*/ 530444 h 1060888"/>
              <a:gd name="connsiteX2" fmla="*/ 530444 w 1060888"/>
              <a:gd name="connsiteY2" fmla="*/ 1060888 h 1060888"/>
              <a:gd name="connsiteX3" fmla="*/ 0 w 1060888"/>
              <a:gd name="connsiteY3" fmla="*/ 530444 h 1060888"/>
              <a:gd name="connsiteX4" fmla="*/ 530444 w 1060888"/>
              <a:gd name="connsiteY4" fmla="*/ 0 h 106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888" h="1060888">
                <a:moveTo>
                  <a:pt x="530444" y="0"/>
                </a:moveTo>
                <a:cubicBezTo>
                  <a:pt x="823400" y="0"/>
                  <a:pt x="1060888" y="237488"/>
                  <a:pt x="1060888" y="530444"/>
                </a:cubicBezTo>
                <a:cubicBezTo>
                  <a:pt x="1060888" y="823400"/>
                  <a:pt x="823400" y="1060888"/>
                  <a:pt x="530444" y="1060888"/>
                </a:cubicBezTo>
                <a:cubicBezTo>
                  <a:pt x="237488" y="1060888"/>
                  <a:pt x="0" y="823400"/>
                  <a:pt x="0" y="530444"/>
                </a:cubicBezTo>
                <a:cubicBezTo>
                  <a:pt x="0" y="237488"/>
                  <a:pt x="237488" y="0"/>
                  <a:pt x="530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FD647041-7DC6-4AE1-8AF2-866753B73A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00735" y="1089026"/>
            <a:ext cx="1060887" cy="1060888"/>
          </a:xfrm>
          <a:custGeom>
            <a:avLst/>
            <a:gdLst>
              <a:gd name="connsiteX0" fmla="*/ 530443 w 1060887"/>
              <a:gd name="connsiteY0" fmla="*/ 0 h 1060888"/>
              <a:gd name="connsiteX1" fmla="*/ 1060887 w 1060887"/>
              <a:gd name="connsiteY1" fmla="*/ 530444 h 1060888"/>
              <a:gd name="connsiteX2" fmla="*/ 530443 w 1060887"/>
              <a:gd name="connsiteY2" fmla="*/ 1060888 h 1060888"/>
              <a:gd name="connsiteX3" fmla="*/ 10776 w 1060887"/>
              <a:gd name="connsiteY3" fmla="*/ 637347 h 1060888"/>
              <a:gd name="connsiteX4" fmla="*/ 0 w 1060887"/>
              <a:gd name="connsiteY4" fmla="*/ 530454 h 1060888"/>
              <a:gd name="connsiteX5" fmla="*/ 0 w 1060887"/>
              <a:gd name="connsiteY5" fmla="*/ 530434 h 1060888"/>
              <a:gd name="connsiteX6" fmla="*/ 10776 w 1060887"/>
              <a:gd name="connsiteY6" fmla="*/ 423541 h 1060888"/>
              <a:gd name="connsiteX7" fmla="*/ 530443 w 1060887"/>
              <a:gd name="connsiteY7" fmla="*/ 0 h 106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887" h="1060888">
                <a:moveTo>
                  <a:pt x="530443" y="0"/>
                </a:moveTo>
                <a:cubicBezTo>
                  <a:pt x="823399" y="0"/>
                  <a:pt x="1060887" y="237488"/>
                  <a:pt x="1060887" y="530444"/>
                </a:cubicBezTo>
                <a:cubicBezTo>
                  <a:pt x="1060887" y="823400"/>
                  <a:pt x="823399" y="1060888"/>
                  <a:pt x="530443" y="1060888"/>
                </a:cubicBezTo>
                <a:cubicBezTo>
                  <a:pt x="274107" y="1060888"/>
                  <a:pt x="60238" y="879061"/>
                  <a:pt x="10776" y="637347"/>
                </a:cubicBezTo>
                <a:lnTo>
                  <a:pt x="0" y="530454"/>
                </a:lnTo>
                <a:lnTo>
                  <a:pt x="0" y="530434"/>
                </a:lnTo>
                <a:lnTo>
                  <a:pt x="10776" y="423541"/>
                </a:lnTo>
                <a:cubicBezTo>
                  <a:pt x="60238" y="181827"/>
                  <a:pt x="274107" y="0"/>
                  <a:pt x="5304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49BEBD48-28F8-4D51-BF9F-8D5920D226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4361" y="1089026"/>
            <a:ext cx="1060889" cy="1060888"/>
          </a:xfrm>
          <a:custGeom>
            <a:avLst/>
            <a:gdLst>
              <a:gd name="connsiteX0" fmla="*/ 530444 w 1060888"/>
              <a:gd name="connsiteY0" fmla="*/ 0 h 1060888"/>
              <a:gd name="connsiteX1" fmla="*/ 1060888 w 1060888"/>
              <a:gd name="connsiteY1" fmla="*/ 530444 h 1060888"/>
              <a:gd name="connsiteX2" fmla="*/ 530444 w 1060888"/>
              <a:gd name="connsiteY2" fmla="*/ 1060888 h 1060888"/>
              <a:gd name="connsiteX3" fmla="*/ 0 w 1060888"/>
              <a:gd name="connsiteY3" fmla="*/ 530444 h 1060888"/>
              <a:gd name="connsiteX4" fmla="*/ 530444 w 1060888"/>
              <a:gd name="connsiteY4" fmla="*/ 0 h 106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888" h="1060888">
                <a:moveTo>
                  <a:pt x="530444" y="0"/>
                </a:moveTo>
                <a:cubicBezTo>
                  <a:pt x="823400" y="0"/>
                  <a:pt x="1060888" y="237488"/>
                  <a:pt x="1060888" y="530444"/>
                </a:cubicBezTo>
                <a:cubicBezTo>
                  <a:pt x="1060888" y="823400"/>
                  <a:pt x="823400" y="1060888"/>
                  <a:pt x="530444" y="1060888"/>
                </a:cubicBezTo>
                <a:cubicBezTo>
                  <a:pt x="237488" y="1060888"/>
                  <a:pt x="0" y="823400"/>
                  <a:pt x="0" y="530444"/>
                </a:cubicBezTo>
                <a:cubicBezTo>
                  <a:pt x="0" y="237488"/>
                  <a:pt x="237488" y="0"/>
                  <a:pt x="530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8D2DDFC1-EBF1-4825-B5EE-88D59E7F5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9" y="1089026"/>
            <a:ext cx="1060889" cy="1060888"/>
          </a:xfrm>
          <a:custGeom>
            <a:avLst/>
            <a:gdLst>
              <a:gd name="connsiteX0" fmla="*/ 530444 w 1060888"/>
              <a:gd name="connsiteY0" fmla="*/ 0 h 1060888"/>
              <a:gd name="connsiteX1" fmla="*/ 1060888 w 1060888"/>
              <a:gd name="connsiteY1" fmla="*/ 530444 h 1060888"/>
              <a:gd name="connsiteX2" fmla="*/ 530444 w 1060888"/>
              <a:gd name="connsiteY2" fmla="*/ 1060888 h 1060888"/>
              <a:gd name="connsiteX3" fmla="*/ 0 w 1060888"/>
              <a:gd name="connsiteY3" fmla="*/ 530444 h 1060888"/>
              <a:gd name="connsiteX4" fmla="*/ 530444 w 1060888"/>
              <a:gd name="connsiteY4" fmla="*/ 0 h 106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888" h="1060888">
                <a:moveTo>
                  <a:pt x="530444" y="0"/>
                </a:moveTo>
                <a:cubicBezTo>
                  <a:pt x="823400" y="0"/>
                  <a:pt x="1060888" y="237488"/>
                  <a:pt x="1060888" y="530444"/>
                </a:cubicBezTo>
                <a:cubicBezTo>
                  <a:pt x="1060888" y="823400"/>
                  <a:pt x="823400" y="1060888"/>
                  <a:pt x="530444" y="1060888"/>
                </a:cubicBezTo>
                <a:cubicBezTo>
                  <a:pt x="237488" y="1060888"/>
                  <a:pt x="0" y="823400"/>
                  <a:pt x="0" y="530444"/>
                </a:cubicBezTo>
                <a:cubicBezTo>
                  <a:pt x="0" y="237488"/>
                  <a:pt x="237488" y="0"/>
                  <a:pt x="530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defTabSz="914411">
              <a:defRPr/>
            </a:pPr>
            <a:fld id="{3B9CAC58-44C9-4DC0-A6AF-0B4057C34224}" type="slidenum">
              <a:rPr lang="ru-RU" smtClean="0">
                <a:solidFill>
                  <a:srgbClr val="000000">
                    <a:lumMod val="95000"/>
                    <a:lumOff val="5000"/>
                  </a:srgbClr>
                </a:solidFill>
              </a:rPr>
              <a:pPr defTabSz="914411">
                <a:defRPr/>
              </a:pPr>
              <a:t>‹#›</a:t>
            </a:fld>
            <a:endParaRPr lang="ru-RU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23821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pic>
        <p:nvPicPr>
          <p:cNvPr id="5" name="Рисунок 4" descr="Изображение выглядит как электроника, компьютер, ноутбук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6F8DE449-93F0-4B3E-BF6E-DA70302D3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40242" y="1569061"/>
            <a:ext cx="7375008" cy="4421496"/>
          </a:xfrm>
          <a:prstGeom prst="rect">
            <a:avLst/>
          </a:prstGeom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8CE9FA37-E03F-4EEB-9F99-4C952FF194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4535" y="1896379"/>
            <a:ext cx="5686425" cy="357097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lang="ru-RU" sz="14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4" lvl="0" indent="-228604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620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A1327C-FCD7-4D54-AF17-EC831750C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2" t="27968" r="19918" b="5923"/>
          <a:stretch/>
        </p:blipFill>
        <p:spPr>
          <a:xfrm>
            <a:off x="-457199" y="1268423"/>
            <a:ext cx="8360229" cy="5589578"/>
          </a:xfrm>
          <a:prstGeom prst="rect">
            <a:avLst/>
          </a:prstGeom>
        </p:spPr>
      </p:pic>
      <p:sp>
        <p:nvSpPr>
          <p:cNvPr id="11" name="Рисунок 5">
            <a:extLst>
              <a:ext uri="{FF2B5EF4-FFF2-40B4-BE49-F238E27FC236}">
                <a16:creationId xmlns:a16="http://schemas.microsoft.com/office/drawing/2014/main" id="{EAA71A6E-20EF-4BCF-9DFF-2CB8AEA0B5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801" y="1803401"/>
            <a:ext cx="5137150" cy="3873500"/>
          </a:xfrm>
          <a:prstGeom prst="roundRect">
            <a:avLst>
              <a:gd name="adj" fmla="val 1926"/>
            </a:avLst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lang="ru-RU" sz="14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4" lvl="0" indent="-228604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178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99A217-0E5E-4E23-BC94-45403678D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75" y="1001797"/>
            <a:ext cx="3533084" cy="5385644"/>
          </a:xfrm>
          <a:prstGeom prst="rect">
            <a:avLst/>
          </a:prstGeom>
        </p:spPr>
      </p:pic>
      <p:sp>
        <p:nvSpPr>
          <p:cNvPr id="9" name="Рисунок 5">
            <a:extLst>
              <a:ext uri="{FF2B5EF4-FFF2-40B4-BE49-F238E27FC236}">
                <a16:creationId xmlns:a16="http://schemas.microsoft.com/office/drawing/2014/main" id="{C8280DB4-9A69-46AB-8ED2-9C259D39C1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070" y="1703472"/>
            <a:ext cx="2238375" cy="3979863"/>
          </a:xfrm>
          <a:prstGeom prst="rect">
            <a:avLst/>
          </a:prstGeom>
          <a:ln w="57150">
            <a:noFill/>
          </a:ln>
        </p:spPr>
        <p:txBody>
          <a:bodyPr anchor="ctr"/>
          <a:lstStyle>
            <a:lvl1pPr marL="0" indent="0" algn="ctr">
              <a:buNone/>
              <a:defRPr lang="ru-RU" sz="14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4" lvl="0" indent="-228604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2712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pic>
        <p:nvPicPr>
          <p:cNvPr id="10" name="Рисунок 9" descr="Изображение выглядит как монитор, знак, сидит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662B84DF-AD08-4683-8671-F7C73DA428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6181" y="1133173"/>
            <a:ext cx="3517972" cy="5322692"/>
          </a:xfrm>
          <a:prstGeom prst="rect">
            <a:avLst/>
          </a:prstGeom>
        </p:spPr>
      </p:pic>
      <p:sp>
        <p:nvSpPr>
          <p:cNvPr id="11" name="Рисунок 36">
            <a:extLst>
              <a:ext uri="{FF2B5EF4-FFF2-40B4-BE49-F238E27FC236}">
                <a16:creationId xmlns:a16="http://schemas.microsoft.com/office/drawing/2014/main" id="{3F22F2FE-3EF0-4977-B157-172050412F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056" y="1281086"/>
            <a:ext cx="2233214" cy="4849619"/>
          </a:xfrm>
          <a:custGeom>
            <a:avLst/>
            <a:gdLst>
              <a:gd name="connsiteX0" fmla="*/ 343649 w 2466975"/>
              <a:gd name="connsiteY0" fmla="*/ 74045 h 5043488"/>
              <a:gd name="connsiteX1" fmla="*/ 115412 w 2466975"/>
              <a:gd name="connsiteY1" fmla="*/ 303563 h 5043488"/>
              <a:gd name="connsiteX2" fmla="*/ 115412 w 2466975"/>
              <a:gd name="connsiteY2" fmla="*/ 4694146 h 5043488"/>
              <a:gd name="connsiteX3" fmla="*/ 343649 w 2466975"/>
              <a:gd name="connsiteY3" fmla="*/ 4923664 h 5043488"/>
              <a:gd name="connsiteX4" fmla="*/ 2120389 w 2466975"/>
              <a:gd name="connsiteY4" fmla="*/ 4923664 h 5043488"/>
              <a:gd name="connsiteX5" fmla="*/ 2348626 w 2466975"/>
              <a:gd name="connsiteY5" fmla="*/ 4694146 h 5043488"/>
              <a:gd name="connsiteX6" fmla="*/ 2348626 w 2466975"/>
              <a:gd name="connsiteY6" fmla="*/ 303563 h 5043488"/>
              <a:gd name="connsiteX7" fmla="*/ 2120389 w 2466975"/>
              <a:gd name="connsiteY7" fmla="*/ 74045 h 5043488"/>
              <a:gd name="connsiteX8" fmla="*/ 1885484 w 2466975"/>
              <a:gd name="connsiteY8" fmla="*/ 74045 h 5043488"/>
              <a:gd name="connsiteX9" fmla="*/ 1853216 w 2466975"/>
              <a:gd name="connsiteY9" fmla="*/ 106493 h 5043488"/>
              <a:gd name="connsiteX10" fmla="*/ 1854507 w 2466975"/>
              <a:gd name="connsiteY10" fmla="*/ 123799 h 5043488"/>
              <a:gd name="connsiteX11" fmla="*/ 1724470 w 2466975"/>
              <a:gd name="connsiteY11" fmla="*/ 255215 h 5043488"/>
              <a:gd name="connsiteX12" fmla="*/ 740320 w 2466975"/>
              <a:gd name="connsiteY12" fmla="*/ 255215 h 5043488"/>
              <a:gd name="connsiteX13" fmla="*/ 609413 w 2466975"/>
              <a:gd name="connsiteY13" fmla="*/ 124894 h 5043488"/>
              <a:gd name="connsiteX14" fmla="*/ 610176 w 2466975"/>
              <a:gd name="connsiteY14" fmla="*/ 110063 h 5043488"/>
              <a:gd name="connsiteX15" fmla="*/ 610176 w 2466975"/>
              <a:gd name="connsiteY15" fmla="*/ 106493 h 5043488"/>
              <a:gd name="connsiteX16" fmla="*/ 577909 w 2466975"/>
              <a:gd name="connsiteY16" fmla="*/ 74045 h 5043488"/>
              <a:gd name="connsiteX17" fmla="*/ 0 w 2466975"/>
              <a:gd name="connsiteY17" fmla="*/ 0 h 5043488"/>
              <a:gd name="connsiteX18" fmla="*/ 2466975 w 2466975"/>
              <a:gd name="connsiteY18" fmla="*/ 0 h 5043488"/>
              <a:gd name="connsiteX19" fmla="*/ 2466975 w 2466975"/>
              <a:gd name="connsiteY19" fmla="*/ 5043488 h 5043488"/>
              <a:gd name="connsiteX20" fmla="*/ 0 w 2466975"/>
              <a:gd name="connsiteY20" fmla="*/ 5043488 h 5043488"/>
              <a:gd name="connsiteX0" fmla="*/ 438899 w 2562225"/>
              <a:gd name="connsiteY0" fmla="*/ 448695 h 5418138"/>
              <a:gd name="connsiteX1" fmla="*/ 210662 w 2562225"/>
              <a:gd name="connsiteY1" fmla="*/ 678213 h 5418138"/>
              <a:gd name="connsiteX2" fmla="*/ 210662 w 2562225"/>
              <a:gd name="connsiteY2" fmla="*/ 5068796 h 5418138"/>
              <a:gd name="connsiteX3" fmla="*/ 438899 w 2562225"/>
              <a:gd name="connsiteY3" fmla="*/ 5298314 h 5418138"/>
              <a:gd name="connsiteX4" fmla="*/ 2215639 w 2562225"/>
              <a:gd name="connsiteY4" fmla="*/ 5298314 h 5418138"/>
              <a:gd name="connsiteX5" fmla="*/ 2443876 w 2562225"/>
              <a:gd name="connsiteY5" fmla="*/ 5068796 h 5418138"/>
              <a:gd name="connsiteX6" fmla="*/ 2443876 w 2562225"/>
              <a:gd name="connsiteY6" fmla="*/ 678213 h 5418138"/>
              <a:gd name="connsiteX7" fmla="*/ 2215639 w 2562225"/>
              <a:gd name="connsiteY7" fmla="*/ 448695 h 5418138"/>
              <a:gd name="connsiteX8" fmla="*/ 1980734 w 2562225"/>
              <a:gd name="connsiteY8" fmla="*/ 448695 h 5418138"/>
              <a:gd name="connsiteX9" fmla="*/ 1948466 w 2562225"/>
              <a:gd name="connsiteY9" fmla="*/ 481143 h 5418138"/>
              <a:gd name="connsiteX10" fmla="*/ 1949757 w 2562225"/>
              <a:gd name="connsiteY10" fmla="*/ 498449 h 5418138"/>
              <a:gd name="connsiteX11" fmla="*/ 1819720 w 2562225"/>
              <a:gd name="connsiteY11" fmla="*/ 629865 h 5418138"/>
              <a:gd name="connsiteX12" fmla="*/ 835570 w 2562225"/>
              <a:gd name="connsiteY12" fmla="*/ 629865 h 5418138"/>
              <a:gd name="connsiteX13" fmla="*/ 704663 w 2562225"/>
              <a:gd name="connsiteY13" fmla="*/ 499544 h 5418138"/>
              <a:gd name="connsiteX14" fmla="*/ 705426 w 2562225"/>
              <a:gd name="connsiteY14" fmla="*/ 484713 h 5418138"/>
              <a:gd name="connsiteX15" fmla="*/ 705426 w 2562225"/>
              <a:gd name="connsiteY15" fmla="*/ 481143 h 5418138"/>
              <a:gd name="connsiteX16" fmla="*/ 673159 w 2562225"/>
              <a:gd name="connsiteY16" fmla="*/ 448695 h 5418138"/>
              <a:gd name="connsiteX17" fmla="*/ 438899 w 2562225"/>
              <a:gd name="connsiteY17" fmla="*/ 448695 h 5418138"/>
              <a:gd name="connsiteX18" fmla="*/ 0 w 2562225"/>
              <a:gd name="connsiteY18" fmla="*/ 0 h 5418138"/>
              <a:gd name="connsiteX19" fmla="*/ 2562225 w 2562225"/>
              <a:gd name="connsiteY19" fmla="*/ 374650 h 5418138"/>
              <a:gd name="connsiteX20" fmla="*/ 2562225 w 2562225"/>
              <a:gd name="connsiteY20" fmla="*/ 5418138 h 5418138"/>
              <a:gd name="connsiteX21" fmla="*/ 95250 w 2562225"/>
              <a:gd name="connsiteY21" fmla="*/ 5418138 h 5418138"/>
              <a:gd name="connsiteX22" fmla="*/ 0 w 2562225"/>
              <a:gd name="connsiteY22" fmla="*/ 0 h 5418138"/>
              <a:gd name="connsiteX0" fmla="*/ 343649 w 2466975"/>
              <a:gd name="connsiteY0" fmla="*/ 74045 h 5043488"/>
              <a:gd name="connsiteX1" fmla="*/ 115412 w 2466975"/>
              <a:gd name="connsiteY1" fmla="*/ 303563 h 5043488"/>
              <a:gd name="connsiteX2" fmla="*/ 115412 w 2466975"/>
              <a:gd name="connsiteY2" fmla="*/ 4694146 h 5043488"/>
              <a:gd name="connsiteX3" fmla="*/ 343649 w 2466975"/>
              <a:gd name="connsiteY3" fmla="*/ 4923664 h 5043488"/>
              <a:gd name="connsiteX4" fmla="*/ 2120389 w 2466975"/>
              <a:gd name="connsiteY4" fmla="*/ 4923664 h 5043488"/>
              <a:gd name="connsiteX5" fmla="*/ 2348626 w 2466975"/>
              <a:gd name="connsiteY5" fmla="*/ 4694146 h 5043488"/>
              <a:gd name="connsiteX6" fmla="*/ 2348626 w 2466975"/>
              <a:gd name="connsiteY6" fmla="*/ 303563 h 5043488"/>
              <a:gd name="connsiteX7" fmla="*/ 2120389 w 2466975"/>
              <a:gd name="connsiteY7" fmla="*/ 74045 h 5043488"/>
              <a:gd name="connsiteX8" fmla="*/ 1885484 w 2466975"/>
              <a:gd name="connsiteY8" fmla="*/ 74045 h 5043488"/>
              <a:gd name="connsiteX9" fmla="*/ 1853216 w 2466975"/>
              <a:gd name="connsiteY9" fmla="*/ 106493 h 5043488"/>
              <a:gd name="connsiteX10" fmla="*/ 1854507 w 2466975"/>
              <a:gd name="connsiteY10" fmla="*/ 123799 h 5043488"/>
              <a:gd name="connsiteX11" fmla="*/ 1724470 w 2466975"/>
              <a:gd name="connsiteY11" fmla="*/ 255215 h 5043488"/>
              <a:gd name="connsiteX12" fmla="*/ 740320 w 2466975"/>
              <a:gd name="connsiteY12" fmla="*/ 255215 h 5043488"/>
              <a:gd name="connsiteX13" fmla="*/ 609413 w 2466975"/>
              <a:gd name="connsiteY13" fmla="*/ 124894 h 5043488"/>
              <a:gd name="connsiteX14" fmla="*/ 610176 w 2466975"/>
              <a:gd name="connsiteY14" fmla="*/ 110063 h 5043488"/>
              <a:gd name="connsiteX15" fmla="*/ 610176 w 2466975"/>
              <a:gd name="connsiteY15" fmla="*/ 106493 h 5043488"/>
              <a:gd name="connsiteX16" fmla="*/ 577909 w 2466975"/>
              <a:gd name="connsiteY16" fmla="*/ 74045 h 5043488"/>
              <a:gd name="connsiteX17" fmla="*/ 343649 w 2466975"/>
              <a:gd name="connsiteY17" fmla="*/ 74045 h 5043488"/>
              <a:gd name="connsiteX18" fmla="*/ 0 w 2466975"/>
              <a:gd name="connsiteY18" fmla="*/ 5043488 h 5043488"/>
              <a:gd name="connsiteX19" fmla="*/ 2466975 w 2466975"/>
              <a:gd name="connsiteY19" fmla="*/ 0 h 5043488"/>
              <a:gd name="connsiteX20" fmla="*/ 2466975 w 2466975"/>
              <a:gd name="connsiteY20" fmla="*/ 5043488 h 5043488"/>
              <a:gd name="connsiteX21" fmla="*/ 0 w 2466975"/>
              <a:gd name="connsiteY21" fmla="*/ 5043488 h 5043488"/>
              <a:gd name="connsiteX0" fmla="*/ 343649 w 2466975"/>
              <a:gd name="connsiteY0" fmla="*/ 0 h 4969443"/>
              <a:gd name="connsiteX1" fmla="*/ 115412 w 2466975"/>
              <a:gd name="connsiteY1" fmla="*/ 229518 h 4969443"/>
              <a:gd name="connsiteX2" fmla="*/ 115412 w 2466975"/>
              <a:gd name="connsiteY2" fmla="*/ 4620101 h 4969443"/>
              <a:gd name="connsiteX3" fmla="*/ 343649 w 2466975"/>
              <a:gd name="connsiteY3" fmla="*/ 4849619 h 4969443"/>
              <a:gd name="connsiteX4" fmla="*/ 2120389 w 2466975"/>
              <a:gd name="connsiteY4" fmla="*/ 4849619 h 4969443"/>
              <a:gd name="connsiteX5" fmla="*/ 2348626 w 2466975"/>
              <a:gd name="connsiteY5" fmla="*/ 4620101 h 4969443"/>
              <a:gd name="connsiteX6" fmla="*/ 2348626 w 2466975"/>
              <a:gd name="connsiteY6" fmla="*/ 229518 h 4969443"/>
              <a:gd name="connsiteX7" fmla="*/ 2120389 w 2466975"/>
              <a:gd name="connsiteY7" fmla="*/ 0 h 4969443"/>
              <a:gd name="connsiteX8" fmla="*/ 1885484 w 2466975"/>
              <a:gd name="connsiteY8" fmla="*/ 0 h 4969443"/>
              <a:gd name="connsiteX9" fmla="*/ 1853216 w 2466975"/>
              <a:gd name="connsiteY9" fmla="*/ 32448 h 4969443"/>
              <a:gd name="connsiteX10" fmla="*/ 1854507 w 2466975"/>
              <a:gd name="connsiteY10" fmla="*/ 49754 h 4969443"/>
              <a:gd name="connsiteX11" fmla="*/ 1724470 w 2466975"/>
              <a:gd name="connsiteY11" fmla="*/ 181170 h 4969443"/>
              <a:gd name="connsiteX12" fmla="*/ 740320 w 2466975"/>
              <a:gd name="connsiteY12" fmla="*/ 181170 h 4969443"/>
              <a:gd name="connsiteX13" fmla="*/ 609413 w 2466975"/>
              <a:gd name="connsiteY13" fmla="*/ 50849 h 4969443"/>
              <a:gd name="connsiteX14" fmla="*/ 610176 w 2466975"/>
              <a:gd name="connsiteY14" fmla="*/ 36018 h 4969443"/>
              <a:gd name="connsiteX15" fmla="*/ 610176 w 2466975"/>
              <a:gd name="connsiteY15" fmla="*/ 32448 h 4969443"/>
              <a:gd name="connsiteX16" fmla="*/ 577909 w 2466975"/>
              <a:gd name="connsiteY16" fmla="*/ 0 h 4969443"/>
              <a:gd name="connsiteX17" fmla="*/ 343649 w 2466975"/>
              <a:gd name="connsiteY17" fmla="*/ 0 h 4969443"/>
              <a:gd name="connsiteX18" fmla="*/ 0 w 2466975"/>
              <a:gd name="connsiteY18" fmla="*/ 4969443 h 4969443"/>
              <a:gd name="connsiteX19" fmla="*/ 2466975 w 2466975"/>
              <a:gd name="connsiteY19" fmla="*/ 4969443 h 4969443"/>
              <a:gd name="connsiteX20" fmla="*/ 0 w 2466975"/>
              <a:gd name="connsiteY20" fmla="*/ 4969443 h 4969443"/>
              <a:gd name="connsiteX0" fmla="*/ 228237 w 2233214"/>
              <a:gd name="connsiteY0" fmla="*/ 0 h 4849619"/>
              <a:gd name="connsiteX1" fmla="*/ 0 w 2233214"/>
              <a:gd name="connsiteY1" fmla="*/ 229518 h 4849619"/>
              <a:gd name="connsiteX2" fmla="*/ 0 w 2233214"/>
              <a:gd name="connsiteY2" fmla="*/ 4620101 h 4849619"/>
              <a:gd name="connsiteX3" fmla="*/ 228237 w 2233214"/>
              <a:gd name="connsiteY3" fmla="*/ 4849619 h 4849619"/>
              <a:gd name="connsiteX4" fmla="*/ 2004977 w 2233214"/>
              <a:gd name="connsiteY4" fmla="*/ 4849619 h 4849619"/>
              <a:gd name="connsiteX5" fmla="*/ 2233214 w 2233214"/>
              <a:gd name="connsiteY5" fmla="*/ 4620101 h 4849619"/>
              <a:gd name="connsiteX6" fmla="*/ 2233214 w 2233214"/>
              <a:gd name="connsiteY6" fmla="*/ 229518 h 4849619"/>
              <a:gd name="connsiteX7" fmla="*/ 2004977 w 2233214"/>
              <a:gd name="connsiteY7" fmla="*/ 0 h 4849619"/>
              <a:gd name="connsiteX8" fmla="*/ 1770072 w 2233214"/>
              <a:gd name="connsiteY8" fmla="*/ 0 h 4849619"/>
              <a:gd name="connsiteX9" fmla="*/ 1737804 w 2233214"/>
              <a:gd name="connsiteY9" fmla="*/ 32448 h 4849619"/>
              <a:gd name="connsiteX10" fmla="*/ 1739095 w 2233214"/>
              <a:gd name="connsiteY10" fmla="*/ 49754 h 4849619"/>
              <a:gd name="connsiteX11" fmla="*/ 1609058 w 2233214"/>
              <a:gd name="connsiteY11" fmla="*/ 181170 h 4849619"/>
              <a:gd name="connsiteX12" fmla="*/ 624908 w 2233214"/>
              <a:gd name="connsiteY12" fmla="*/ 181170 h 4849619"/>
              <a:gd name="connsiteX13" fmla="*/ 494001 w 2233214"/>
              <a:gd name="connsiteY13" fmla="*/ 50849 h 4849619"/>
              <a:gd name="connsiteX14" fmla="*/ 494764 w 2233214"/>
              <a:gd name="connsiteY14" fmla="*/ 36018 h 4849619"/>
              <a:gd name="connsiteX15" fmla="*/ 494764 w 2233214"/>
              <a:gd name="connsiteY15" fmla="*/ 32448 h 4849619"/>
              <a:gd name="connsiteX16" fmla="*/ 462497 w 2233214"/>
              <a:gd name="connsiteY16" fmla="*/ 0 h 4849619"/>
              <a:gd name="connsiteX17" fmla="*/ 228237 w 2233214"/>
              <a:gd name="connsiteY17" fmla="*/ 0 h 484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214" h="4849619">
                <a:moveTo>
                  <a:pt x="228237" y="0"/>
                </a:moveTo>
                <a:cubicBezTo>
                  <a:pt x="102185" y="0"/>
                  <a:pt x="0" y="102759"/>
                  <a:pt x="0" y="229518"/>
                </a:cubicBezTo>
                <a:lnTo>
                  <a:pt x="0" y="4620101"/>
                </a:lnTo>
                <a:cubicBezTo>
                  <a:pt x="0" y="4746855"/>
                  <a:pt x="102185" y="4849619"/>
                  <a:pt x="228237" y="4849619"/>
                </a:cubicBezTo>
                <a:lnTo>
                  <a:pt x="2004977" y="4849619"/>
                </a:lnTo>
                <a:cubicBezTo>
                  <a:pt x="2131023" y="4849619"/>
                  <a:pt x="2233214" y="4746855"/>
                  <a:pt x="2233214" y="4620101"/>
                </a:cubicBezTo>
                <a:lnTo>
                  <a:pt x="2233214" y="229518"/>
                </a:lnTo>
                <a:cubicBezTo>
                  <a:pt x="2233214" y="102759"/>
                  <a:pt x="2131023" y="0"/>
                  <a:pt x="2004977" y="0"/>
                </a:cubicBezTo>
                <a:lnTo>
                  <a:pt x="1770072" y="0"/>
                </a:lnTo>
                <a:cubicBezTo>
                  <a:pt x="1752249" y="0"/>
                  <a:pt x="1737804" y="14528"/>
                  <a:pt x="1737804" y="32448"/>
                </a:cubicBezTo>
                <a:cubicBezTo>
                  <a:pt x="1738611" y="38182"/>
                  <a:pt x="1739041" y="43963"/>
                  <a:pt x="1739095" y="49754"/>
                </a:cubicBezTo>
                <a:cubicBezTo>
                  <a:pt x="1739278" y="122154"/>
                  <a:pt x="1681057" y="180990"/>
                  <a:pt x="1609058" y="181170"/>
                </a:cubicBezTo>
                <a:lnTo>
                  <a:pt x="624908" y="181170"/>
                </a:lnTo>
                <a:cubicBezTo>
                  <a:pt x="552973" y="181534"/>
                  <a:pt x="494364" y="123188"/>
                  <a:pt x="494001" y="50849"/>
                </a:cubicBezTo>
                <a:cubicBezTo>
                  <a:pt x="493977" y="45895"/>
                  <a:pt x="494230" y="40943"/>
                  <a:pt x="494764" y="36018"/>
                </a:cubicBezTo>
                <a:lnTo>
                  <a:pt x="494764" y="32448"/>
                </a:lnTo>
                <a:cubicBezTo>
                  <a:pt x="494764" y="14528"/>
                  <a:pt x="480318" y="0"/>
                  <a:pt x="462497" y="0"/>
                </a:cubicBezTo>
                <a:lnTo>
                  <a:pt x="228237" y="0"/>
                </a:lnTo>
                <a:close/>
              </a:path>
            </a:pathLst>
          </a:custGeom>
          <a:ln w="57150">
            <a:noFill/>
          </a:ln>
        </p:spPr>
        <p:txBody>
          <a:bodyPr anchor="ctr"/>
          <a:lstStyle>
            <a:lvl1pPr marL="0" indent="0" algn="ctr">
              <a:buNone/>
              <a:defRPr lang="ru-RU" sz="1401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4" lvl="0" indent="-228604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2303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CF7F3C4B-6A9E-459C-8F62-209BB20777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989" y="644291"/>
            <a:ext cx="5569422" cy="5569423"/>
          </a:xfrm>
          <a:custGeom>
            <a:avLst/>
            <a:gdLst>
              <a:gd name="connsiteX0" fmla="*/ 0 w 5569423"/>
              <a:gd name="connsiteY0" fmla="*/ 0 h 5569423"/>
              <a:gd name="connsiteX1" fmla="*/ 5569423 w 5569423"/>
              <a:gd name="connsiteY1" fmla="*/ 0 h 5569423"/>
              <a:gd name="connsiteX2" fmla="*/ 5569423 w 5569423"/>
              <a:gd name="connsiteY2" fmla="*/ 5569423 h 5569423"/>
              <a:gd name="connsiteX3" fmla="*/ 0 w 5569423"/>
              <a:gd name="connsiteY3" fmla="*/ 5569423 h 55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423" h="5569423">
                <a:moveTo>
                  <a:pt x="0" y="0"/>
                </a:moveTo>
                <a:lnTo>
                  <a:pt x="5569423" y="0"/>
                </a:lnTo>
                <a:lnTo>
                  <a:pt x="5569423" y="5569423"/>
                </a:lnTo>
                <a:lnTo>
                  <a:pt x="0" y="55694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7230236" y="-935"/>
            <a:ext cx="4961765" cy="2892794"/>
            <a:chOff x="7239008" y="999"/>
            <a:chExt cx="4961765" cy="2892794"/>
          </a:xfrm>
        </p:grpSpPr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932D6109-A8A1-43E9-A7AE-AA48C2C31BA5}"/>
                </a:ext>
              </a:extLst>
            </p:cNvPr>
            <p:cNvSpPr/>
            <p:nvPr/>
          </p:nvSpPr>
          <p:spPr>
            <a:xfrm>
              <a:off x="8479204" y="827687"/>
              <a:ext cx="1240195" cy="1240194"/>
            </a:xfrm>
            <a:custGeom>
              <a:avLst/>
              <a:gdLst>
                <a:gd name="connsiteX0" fmla="*/ 1778750 w 1778749"/>
                <a:gd name="connsiteY0" fmla="*/ 0 h 1778749"/>
                <a:gd name="connsiteX1" fmla="*/ 593073 w 1778749"/>
                <a:gd name="connsiteY1" fmla="*/ 0 h 1778749"/>
                <a:gd name="connsiteX2" fmla="*/ 0 w 1778749"/>
                <a:gd name="connsiteY2" fmla="*/ 593073 h 1778749"/>
                <a:gd name="connsiteX3" fmla="*/ 1185676 w 1778749"/>
                <a:gd name="connsiteY3" fmla="*/ 593073 h 1778749"/>
                <a:gd name="connsiteX4" fmla="*/ 1185676 w 1778749"/>
                <a:gd name="connsiteY4" fmla="*/ 1778750 h 1778749"/>
                <a:gd name="connsiteX5" fmla="*/ 1778750 w 1778749"/>
                <a:gd name="connsiteY5" fmla="*/ 1186147 h 177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749" h="1778749">
                  <a:moveTo>
                    <a:pt x="1778750" y="0"/>
                  </a:moveTo>
                  <a:lnTo>
                    <a:pt x="593073" y="0"/>
                  </a:lnTo>
                  <a:lnTo>
                    <a:pt x="0" y="593073"/>
                  </a:lnTo>
                  <a:lnTo>
                    <a:pt x="1185676" y="593073"/>
                  </a:lnTo>
                  <a:lnTo>
                    <a:pt x="1185676" y="1778750"/>
                  </a:lnTo>
                  <a:lnTo>
                    <a:pt x="1778750" y="1186147"/>
                  </a:lnTo>
                  <a:close/>
                </a:path>
              </a:pathLst>
            </a:custGeom>
            <a:solidFill>
              <a:schemeClr val="tx2"/>
            </a:solidFill>
            <a:ln w="4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33EBAFA1-EFC8-495F-BCD6-BE4EB9185DC6}"/>
                </a:ext>
              </a:extLst>
            </p:cNvPr>
            <p:cNvSpPr/>
            <p:nvPr/>
          </p:nvSpPr>
          <p:spPr>
            <a:xfrm>
              <a:off x="10546087" y="414179"/>
              <a:ext cx="1240195" cy="1240523"/>
            </a:xfrm>
            <a:custGeom>
              <a:avLst/>
              <a:gdLst>
                <a:gd name="connsiteX0" fmla="*/ 1778750 w 1778749"/>
                <a:gd name="connsiteY0" fmla="*/ 0 h 1779220"/>
                <a:gd name="connsiteX1" fmla="*/ 593073 w 1778749"/>
                <a:gd name="connsiteY1" fmla="*/ 0 h 1779220"/>
                <a:gd name="connsiteX2" fmla="*/ 0 w 1778749"/>
                <a:gd name="connsiteY2" fmla="*/ 593073 h 1779220"/>
                <a:gd name="connsiteX3" fmla="*/ 1186147 w 1778749"/>
                <a:gd name="connsiteY3" fmla="*/ 593073 h 1779220"/>
                <a:gd name="connsiteX4" fmla="*/ 1186147 w 1778749"/>
                <a:gd name="connsiteY4" fmla="*/ 1779220 h 1779220"/>
                <a:gd name="connsiteX5" fmla="*/ 1778750 w 1778749"/>
                <a:gd name="connsiteY5" fmla="*/ 1186147 h 177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749" h="1779220">
                  <a:moveTo>
                    <a:pt x="1778750" y="0"/>
                  </a:moveTo>
                  <a:lnTo>
                    <a:pt x="593073" y="0"/>
                  </a:lnTo>
                  <a:lnTo>
                    <a:pt x="0" y="593073"/>
                  </a:lnTo>
                  <a:lnTo>
                    <a:pt x="1186147" y="593073"/>
                  </a:lnTo>
                  <a:lnTo>
                    <a:pt x="1186147" y="1779220"/>
                  </a:lnTo>
                  <a:lnTo>
                    <a:pt x="1778750" y="1186147"/>
                  </a:lnTo>
                  <a:close/>
                </a:path>
              </a:pathLst>
            </a:custGeom>
            <a:solidFill>
              <a:schemeClr val="tx2"/>
            </a:solidFill>
            <a:ln w="4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6C7BBB59-47A5-4A40-8191-24ABF08A5E82}"/>
                </a:ext>
              </a:extLst>
            </p:cNvPr>
            <p:cNvSpPr/>
            <p:nvPr/>
          </p:nvSpPr>
          <p:spPr>
            <a:xfrm>
              <a:off x="9305891" y="999"/>
              <a:ext cx="1240195" cy="1240194"/>
            </a:xfrm>
            <a:custGeom>
              <a:avLst/>
              <a:gdLst>
                <a:gd name="connsiteX0" fmla="*/ 1778750 w 1778749"/>
                <a:gd name="connsiteY0" fmla="*/ 0 h 1778749"/>
                <a:gd name="connsiteX1" fmla="*/ 593073 w 1778749"/>
                <a:gd name="connsiteY1" fmla="*/ 0 h 1778749"/>
                <a:gd name="connsiteX2" fmla="*/ 0 w 1778749"/>
                <a:gd name="connsiteY2" fmla="*/ 592603 h 1778749"/>
                <a:gd name="connsiteX3" fmla="*/ 1186147 w 1778749"/>
                <a:gd name="connsiteY3" fmla="*/ 592603 h 1778749"/>
                <a:gd name="connsiteX4" fmla="*/ 1186147 w 1778749"/>
                <a:gd name="connsiteY4" fmla="*/ 1778750 h 1778749"/>
                <a:gd name="connsiteX5" fmla="*/ 1778750 w 1778749"/>
                <a:gd name="connsiteY5" fmla="*/ 1185676 h 177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749" h="1778749">
                  <a:moveTo>
                    <a:pt x="1778750" y="0"/>
                  </a:moveTo>
                  <a:lnTo>
                    <a:pt x="593073" y="0"/>
                  </a:lnTo>
                  <a:lnTo>
                    <a:pt x="0" y="592603"/>
                  </a:lnTo>
                  <a:lnTo>
                    <a:pt x="1186147" y="592603"/>
                  </a:lnTo>
                  <a:lnTo>
                    <a:pt x="1186147" y="1778750"/>
                  </a:lnTo>
                  <a:lnTo>
                    <a:pt x="1778750" y="118567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8F8E"/>
                </a:gs>
                <a:gs pos="37000">
                  <a:srgbClr val="4E5555"/>
                </a:gs>
                <a:gs pos="82486">
                  <a:srgbClr val="C4C4C5"/>
                </a:gs>
                <a:gs pos="100000">
                  <a:srgbClr val="9F9F9F"/>
                </a:gs>
              </a:gsLst>
              <a:lin ang="2700000" scaled="1"/>
              <a:tileRect/>
            </a:gradFill>
            <a:ln w="4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75207CCA-B811-4758-B936-6FA3657A6F74}"/>
                </a:ext>
              </a:extLst>
            </p:cNvPr>
            <p:cNvSpPr/>
            <p:nvPr/>
          </p:nvSpPr>
          <p:spPr>
            <a:xfrm>
              <a:off x="7239008" y="414179"/>
              <a:ext cx="1240195" cy="1240194"/>
            </a:xfrm>
            <a:custGeom>
              <a:avLst/>
              <a:gdLst>
                <a:gd name="connsiteX0" fmla="*/ 1778750 w 1778749"/>
                <a:gd name="connsiteY0" fmla="*/ 0 h 1778749"/>
                <a:gd name="connsiteX1" fmla="*/ 593073 w 1778749"/>
                <a:gd name="connsiteY1" fmla="*/ 0 h 1778749"/>
                <a:gd name="connsiteX2" fmla="*/ 0 w 1778749"/>
                <a:gd name="connsiteY2" fmla="*/ 593073 h 1778749"/>
                <a:gd name="connsiteX3" fmla="*/ 1185676 w 1778749"/>
                <a:gd name="connsiteY3" fmla="*/ 593073 h 1778749"/>
                <a:gd name="connsiteX4" fmla="*/ 1185676 w 1778749"/>
                <a:gd name="connsiteY4" fmla="*/ 1778750 h 1778749"/>
                <a:gd name="connsiteX5" fmla="*/ 1778750 w 1778749"/>
                <a:gd name="connsiteY5" fmla="*/ 1186147 h 177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749" h="1778749">
                  <a:moveTo>
                    <a:pt x="1778750" y="0"/>
                  </a:moveTo>
                  <a:lnTo>
                    <a:pt x="593073" y="0"/>
                  </a:lnTo>
                  <a:lnTo>
                    <a:pt x="0" y="593073"/>
                  </a:lnTo>
                  <a:lnTo>
                    <a:pt x="1185676" y="593073"/>
                  </a:lnTo>
                  <a:lnTo>
                    <a:pt x="1185676" y="1778750"/>
                  </a:lnTo>
                  <a:lnTo>
                    <a:pt x="1778750" y="11861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8F8E"/>
                </a:gs>
                <a:gs pos="37000">
                  <a:srgbClr val="4E5555"/>
                </a:gs>
                <a:gs pos="82486">
                  <a:srgbClr val="C4C4C5"/>
                </a:gs>
                <a:gs pos="100000">
                  <a:srgbClr val="9F9F9F"/>
                </a:gs>
              </a:gsLst>
              <a:lin ang="2700000" scaled="1"/>
              <a:tileRect/>
            </a:gradFill>
            <a:ln w="4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2" name="Полилиния: фигура 30">
              <a:extLst>
                <a:ext uri="{FF2B5EF4-FFF2-40B4-BE49-F238E27FC236}">
                  <a16:creationId xmlns:a16="http://schemas.microsoft.com/office/drawing/2014/main" id="{33EBAFA1-EFC8-495F-BCD6-BE4EB9185DC6}"/>
                </a:ext>
              </a:extLst>
            </p:cNvPr>
            <p:cNvSpPr/>
            <p:nvPr userDrawn="1"/>
          </p:nvSpPr>
          <p:spPr>
            <a:xfrm>
              <a:off x="10960578" y="1653270"/>
              <a:ext cx="1240195" cy="1240523"/>
            </a:xfrm>
            <a:custGeom>
              <a:avLst/>
              <a:gdLst>
                <a:gd name="connsiteX0" fmla="*/ 1778750 w 1778749"/>
                <a:gd name="connsiteY0" fmla="*/ 0 h 1779220"/>
                <a:gd name="connsiteX1" fmla="*/ 593073 w 1778749"/>
                <a:gd name="connsiteY1" fmla="*/ 0 h 1779220"/>
                <a:gd name="connsiteX2" fmla="*/ 0 w 1778749"/>
                <a:gd name="connsiteY2" fmla="*/ 593073 h 1779220"/>
                <a:gd name="connsiteX3" fmla="*/ 1186147 w 1778749"/>
                <a:gd name="connsiteY3" fmla="*/ 593073 h 1779220"/>
                <a:gd name="connsiteX4" fmla="*/ 1186147 w 1778749"/>
                <a:gd name="connsiteY4" fmla="*/ 1779220 h 1779220"/>
                <a:gd name="connsiteX5" fmla="*/ 1778750 w 1778749"/>
                <a:gd name="connsiteY5" fmla="*/ 1186147 h 177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749" h="1779220">
                  <a:moveTo>
                    <a:pt x="1778750" y="0"/>
                  </a:moveTo>
                  <a:lnTo>
                    <a:pt x="593073" y="0"/>
                  </a:lnTo>
                  <a:lnTo>
                    <a:pt x="0" y="593073"/>
                  </a:lnTo>
                  <a:lnTo>
                    <a:pt x="1186147" y="593073"/>
                  </a:lnTo>
                  <a:lnTo>
                    <a:pt x="1186147" y="1779220"/>
                  </a:lnTo>
                  <a:lnTo>
                    <a:pt x="1778750" y="1186147"/>
                  </a:lnTo>
                  <a:close/>
                </a:path>
              </a:pathLst>
            </a:custGeom>
            <a:solidFill>
              <a:srgbClr val="FF0000"/>
            </a:solidFill>
            <a:ln w="4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</p:spTree>
    <p:extLst>
      <p:ext uri="{BB962C8B-B14F-4D97-AF65-F5344CB8AC3E}">
        <p14:creationId xmlns:p14="http://schemas.microsoft.com/office/powerpoint/2010/main" val="21263696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CF7F3C4B-6A9E-459C-8F62-209BB20777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5300" y="1371599"/>
            <a:ext cx="4114804" cy="4114802"/>
          </a:xfrm>
          <a:custGeom>
            <a:avLst/>
            <a:gdLst>
              <a:gd name="connsiteX0" fmla="*/ 0 w 5569423"/>
              <a:gd name="connsiteY0" fmla="*/ 0 h 5569423"/>
              <a:gd name="connsiteX1" fmla="*/ 5569423 w 5569423"/>
              <a:gd name="connsiteY1" fmla="*/ 0 h 5569423"/>
              <a:gd name="connsiteX2" fmla="*/ 5569423 w 5569423"/>
              <a:gd name="connsiteY2" fmla="*/ 5569423 h 5569423"/>
              <a:gd name="connsiteX3" fmla="*/ 0 w 5569423"/>
              <a:gd name="connsiteY3" fmla="*/ 5569423 h 55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423" h="5569423">
                <a:moveTo>
                  <a:pt x="0" y="0"/>
                </a:moveTo>
                <a:lnTo>
                  <a:pt x="5569423" y="0"/>
                </a:lnTo>
                <a:lnTo>
                  <a:pt x="5569423" y="5569423"/>
                </a:lnTo>
                <a:lnTo>
                  <a:pt x="0" y="55694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5910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 с диагональной суперграфи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E705B174-2BCB-475F-B5F7-2AC86EA893A5}"/>
              </a:ext>
            </a:extLst>
          </p:cNvPr>
          <p:cNvSpPr/>
          <p:nvPr/>
        </p:nvSpPr>
        <p:spPr>
          <a:xfrm>
            <a:off x="11683686" y="942402"/>
            <a:ext cx="508315" cy="508315"/>
          </a:xfrm>
          <a:custGeom>
            <a:avLst/>
            <a:gdLst>
              <a:gd name="connsiteX0" fmla="*/ 508315 w 508315"/>
              <a:gd name="connsiteY0" fmla="*/ 0 h 508315"/>
              <a:gd name="connsiteX1" fmla="*/ 508315 w 508315"/>
              <a:gd name="connsiteY1" fmla="*/ 508315 h 508315"/>
              <a:gd name="connsiteX2" fmla="*/ 0 w 508315"/>
              <a:gd name="connsiteY2" fmla="*/ 508315 h 50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315" h="508315">
                <a:moveTo>
                  <a:pt x="508315" y="0"/>
                </a:moveTo>
                <a:lnTo>
                  <a:pt x="508315" y="508315"/>
                </a:lnTo>
                <a:lnTo>
                  <a:pt x="0" y="5083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id="{0279107F-963C-4D85-BC66-580B5F59AE9D}"/>
              </a:ext>
            </a:extLst>
          </p:cNvPr>
          <p:cNvSpPr/>
          <p:nvPr/>
        </p:nvSpPr>
        <p:spPr>
          <a:xfrm>
            <a:off x="10317985" y="2"/>
            <a:ext cx="1874018" cy="1450715"/>
          </a:xfrm>
          <a:custGeom>
            <a:avLst/>
            <a:gdLst>
              <a:gd name="connsiteX0" fmla="*/ 1450715 w 1874017"/>
              <a:gd name="connsiteY0" fmla="*/ 0 h 1450715"/>
              <a:gd name="connsiteX1" fmla="*/ 1874017 w 1874017"/>
              <a:gd name="connsiteY1" fmla="*/ 0 h 1450715"/>
              <a:gd name="connsiteX2" fmla="*/ 1874017 w 1874017"/>
              <a:gd name="connsiteY2" fmla="*/ 259549 h 1450715"/>
              <a:gd name="connsiteX3" fmla="*/ 682851 w 1874017"/>
              <a:gd name="connsiteY3" fmla="*/ 1450715 h 1450715"/>
              <a:gd name="connsiteX4" fmla="*/ 0 w 1874017"/>
              <a:gd name="connsiteY4" fmla="*/ 1450715 h 145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4017" h="1450715">
                <a:moveTo>
                  <a:pt x="1450715" y="0"/>
                </a:moveTo>
                <a:lnTo>
                  <a:pt x="1874017" y="0"/>
                </a:lnTo>
                <a:lnTo>
                  <a:pt x="1874017" y="259549"/>
                </a:lnTo>
                <a:lnTo>
                  <a:pt x="682851" y="1450715"/>
                </a:lnTo>
                <a:lnTo>
                  <a:pt x="0" y="14507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1AA05226-25F0-4779-B93C-63C888129E15}"/>
              </a:ext>
            </a:extLst>
          </p:cNvPr>
          <p:cNvSpPr/>
          <p:nvPr/>
        </p:nvSpPr>
        <p:spPr>
          <a:xfrm>
            <a:off x="8952280" y="3840694"/>
            <a:ext cx="2389979" cy="1707128"/>
          </a:xfrm>
          <a:custGeom>
            <a:avLst/>
            <a:gdLst>
              <a:gd name="connsiteX0" fmla="*/ 1558925 w 2182494"/>
              <a:gd name="connsiteY0" fmla="*/ 0 h 1558925"/>
              <a:gd name="connsiteX1" fmla="*/ 0 w 2182494"/>
              <a:gd name="connsiteY1" fmla="*/ 1558925 h 1558925"/>
              <a:gd name="connsiteX2" fmla="*/ 623570 w 2182494"/>
              <a:gd name="connsiteY2" fmla="*/ 1558925 h 1558925"/>
              <a:gd name="connsiteX3" fmla="*/ 2182495 w 2182494"/>
              <a:gd name="connsiteY3" fmla="*/ 0 h 155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494" h="1558925">
                <a:moveTo>
                  <a:pt x="1558925" y="0"/>
                </a:moveTo>
                <a:lnTo>
                  <a:pt x="0" y="1558925"/>
                </a:lnTo>
                <a:lnTo>
                  <a:pt x="623570" y="1558925"/>
                </a:lnTo>
                <a:lnTo>
                  <a:pt x="2182495" y="0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5E0FE2BA-B08F-41AC-B695-558ED857DAAF}"/>
              </a:ext>
            </a:extLst>
          </p:cNvPr>
          <p:cNvSpPr/>
          <p:nvPr/>
        </p:nvSpPr>
        <p:spPr>
          <a:xfrm>
            <a:off x="8604597" y="3840695"/>
            <a:ext cx="6258" cy="6259"/>
          </a:xfrm>
          <a:custGeom>
            <a:avLst/>
            <a:gdLst>
              <a:gd name="connsiteX0" fmla="*/ 0 w 5714"/>
              <a:gd name="connsiteY0" fmla="*/ 0 h 5715"/>
              <a:gd name="connsiteX1" fmla="*/ 0 w 5714"/>
              <a:gd name="connsiteY1" fmla="*/ 5715 h 5715"/>
              <a:gd name="connsiteX2" fmla="*/ 5715 w 5714"/>
              <a:gd name="connsiteY2" fmla="*/ 0 h 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4" h="5715">
                <a:moveTo>
                  <a:pt x="0" y="0"/>
                </a:moveTo>
                <a:lnTo>
                  <a:pt x="0" y="5715"/>
                </a:lnTo>
                <a:lnTo>
                  <a:pt x="5715" y="0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F54BF84A-3A49-46E7-BBCD-BB696C95E90B}"/>
              </a:ext>
            </a:extLst>
          </p:cNvPr>
          <p:cNvSpPr/>
          <p:nvPr/>
        </p:nvSpPr>
        <p:spPr>
          <a:xfrm>
            <a:off x="10317985" y="3840694"/>
            <a:ext cx="1874018" cy="1707128"/>
          </a:xfrm>
          <a:custGeom>
            <a:avLst/>
            <a:gdLst>
              <a:gd name="connsiteX0" fmla="*/ 1707128 w 1874017"/>
              <a:gd name="connsiteY0" fmla="*/ 0 h 1707128"/>
              <a:gd name="connsiteX1" fmla="*/ 1874017 w 1874017"/>
              <a:gd name="connsiteY1" fmla="*/ 0 h 1707128"/>
              <a:gd name="connsiteX2" fmla="*/ 1874017 w 1874017"/>
              <a:gd name="connsiteY2" fmla="*/ 515477 h 1707128"/>
              <a:gd name="connsiteX3" fmla="*/ 682851 w 1874017"/>
              <a:gd name="connsiteY3" fmla="*/ 1707128 h 1707128"/>
              <a:gd name="connsiteX4" fmla="*/ 0 w 1874017"/>
              <a:gd name="connsiteY4" fmla="*/ 1707128 h 170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4017" h="1707128">
                <a:moveTo>
                  <a:pt x="1707128" y="0"/>
                </a:moveTo>
                <a:lnTo>
                  <a:pt x="1874017" y="0"/>
                </a:lnTo>
                <a:lnTo>
                  <a:pt x="1874017" y="515477"/>
                </a:lnTo>
                <a:lnTo>
                  <a:pt x="682851" y="1707128"/>
                </a:lnTo>
                <a:lnTo>
                  <a:pt x="0" y="1707128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7200">
                <a:srgbClr val="002F6C">
                  <a:alpha val="26000"/>
                </a:srgbClr>
              </a:gs>
              <a:gs pos="100000">
                <a:schemeClr val="accent2"/>
              </a:gs>
            </a:gsLst>
            <a:lin ang="18000000" scaled="0"/>
          </a:gra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defTabSz="45720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E9AB1E05-C0C5-4FDD-B60D-054B6347BF52}"/>
              </a:ext>
            </a:extLst>
          </p:cNvPr>
          <p:cNvSpPr/>
          <p:nvPr/>
        </p:nvSpPr>
        <p:spPr>
          <a:xfrm>
            <a:off x="11342261" y="2990705"/>
            <a:ext cx="849740" cy="849988"/>
          </a:xfrm>
          <a:custGeom>
            <a:avLst/>
            <a:gdLst>
              <a:gd name="connsiteX0" fmla="*/ 849741 w 849741"/>
              <a:gd name="connsiteY0" fmla="*/ 0 h 849988"/>
              <a:gd name="connsiteX1" fmla="*/ 849741 w 849741"/>
              <a:gd name="connsiteY1" fmla="*/ 683050 h 849988"/>
              <a:gd name="connsiteX2" fmla="*/ 682851 w 849741"/>
              <a:gd name="connsiteY2" fmla="*/ 849988 h 849988"/>
              <a:gd name="connsiteX3" fmla="*/ 0 w 849741"/>
              <a:gd name="connsiteY3" fmla="*/ 849988 h 84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741" h="849988">
                <a:moveTo>
                  <a:pt x="849741" y="0"/>
                </a:moveTo>
                <a:lnTo>
                  <a:pt x="849741" y="683050"/>
                </a:lnTo>
                <a:lnTo>
                  <a:pt x="682851" y="849988"/>
                </a:lnTo>
                <a:lnTo>
                  <a:pt x="0" y="849988"/>
                </a:lnTo>
                <a:close/>
              </a:path>
            </a:pathLst>
          </a:custGeom>
          <a:solidFill>
            <a:srgbClr val="E52421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B4A30386-E577-43D2-B52B-1B7FBAD6C03D}"/>
              </a:ext>
            </a:extLst>
          </p:cNvPr>
          <p:cNvSpPr/>
          <p:nvPr/>
        </p:nvSpPr>
        <p:spPr>
          <a:xfrm>
            <a:off x="8610857" y="1450715"/>
            <a:ext cx="3072828" cy="2389979"/>
          </a:xfrm>
          <a:custGeom>
            <a:avLst/>
            <a:gdLst>
              <a:gd name="connsiteX0" fmla="*/ 2182495 w 2806064"/>
              <a:gd name="connsiteY0" fmla="*/ 0 h 2182495"/>
              <a:gd name="connsiteX1" fmla="*/ 0 w 2806064"/>
              <a:gd name="connsiteY1" fmla="*/ 2182495 h 2182495"/>
              <a:gd name="connsiteX2" fmla="*/ 623570 w 2806064"/>
              <a:gd name="connsiteY2" fmla="*/ 2182495 h 2182495"/>
              <a:gd name="connsiteX3" fmla="*/ 2806065 w 2806064"/>
              <a:gd name="connsiteY3" fmla="*/ 0 h 21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064" h="2182495">
                <a:moveTo>
                  <a:pt x="2182495" y="0"/>
                </a:moveTo>
                <a:lnTo>
                  <a:pt x="0" y="2182495"/>
                </a:lnTo>
                <a:lnTo>
                  <a:pt x="623570" y="2182495"/>
                </a:lnTo>
                <a:lnTo>
                  <a:pt x="2806065" y="0"/>
                </a:lnTo>
                <a:close/>
              </a:path>
            </a:pathLst>
          </a:custGeom>
          <a:gradFill>
            <a:gsLst>
              <a:gs pos="71600">
                <a:srgbClr val="DEDEDF"/>
              </a:gs>
              <a:gs pos="29000">
                <a:srgbClr val="505758"/>
              </a:gs>
              <a:gs pos="0">
                <a:srgbClr val="C2C1BF"/>
              </a:gs>
              <a:gs pos="100000">
                <a:srgbClr val="BFC1C4"/>
              </a:gs>
            </a:gsLst>
            <a:lin ang="189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7EDCF66B-6839-42A8-8548-EEB6D7A54DD9}"/>
              </a:ext>
            </a:extLst>
          </p:cNvPr>
          <p:cNvSpPr/>
          <p:nvPr/>
        </p:nvSpPr>
        <p:spPr>
          <a:xfrm>
            <a:off x="9957781" y="1606475"/>
            <a:ext cx="2234219" cy="2234219"/>
          </a:xfrm>
          <a:custGeom>
            <a:avLst/>
            <a:gdLst>
              <a:gd name="connsiteX0" fmla="*/ 2234219 w 2234219"/>
              <a:gd name="connsiteY0" fmla="*/ 0 h 2234219"/>
              <a:gd name="connsiteX1" fmla="*/ 2234219 w 2234219"/>
              <a:gd name="connsiteY1" fmla="*/ 682851 h 2234219"/>
              <a:gd name="connsiteX2" fmla="*/ 682851 w 2234219"/>
              <a:gd name="connsiteY2" fmla="*/ 2234219 h 2234219"/>
              <a:gd name="connsiteX3" fmla="*/ 0 w 2234219"/>
              <a:gd name="connsiteY3" fmla="*/ 2234219 h 223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4219" h="2234219">
                <a:moveTo>
                  <a:pt x="2234219" y="0"/>
                </a:moveTo>
                <a:lnTo>
                  <a:pt x="2234219" y="682851"/>
                </a:lnTo>
                <a:lnTo>
                  <a:pt x="682851" y="2234219"/>
                </a:lnTo>
                <a:lnTo>
                  <a:pt x="0" y="2234219"/>
                </a:lnTo>
                <a:close/>
              </a:path>
            </a:pathLst>
          </a:custGeom>
          <a:solidFill>
            <a:srgbClr val="E52421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9E8F511C-6A5E-4D3B-B61B-7480067C96BF}"/>
              </a:ext>
            </a:extLst>
          </p:cNvPr>
          <p:cNvSpPr/>
          <p:nvPr userDrawn="1"/>
        </p:nvSpPr>
        <p:spPr>
          <a:xfrm>
            <a:off x="8985624" y="2"/>
            <a:ext cx="2133566" cy="1450715"/>
          </a:xfrm>
          <a:custGeom>
            <a:avLst/>
            <a:gdLst>
              <a:gd name="connsiteX0" fmla="*/ 1450715 w 2133566"/>
              <a:gd name="connsiteY0" fmla="*/ 0 h 1450715"/>
              <a:gd name="connsiteX1" fmla="*/ 2133566 w 2133566"/>
              <a:gd name="connsiteY1" fmla="*/ 0 h 1450715"/>
              <a:gd name="connsiteX2" fmla="*/ 682851 w 2133566"/>
              <a:gd name="connsiteY2" fmla="*/ 1450715 h 1450715"/>
              <a:gd name="connsiteX3" fmla="*/ 0 w 2133566"/>
              <a:gd name="connsiteY3" fmla="*/ 1450715 h 145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566" h="1450715">
                <a:moveTo>
                  <a:pt x="1450715" y="0"/>
                </a:moveTo>
                <a:lnTo>
                  <a:pt x="2133566" y="0"/>
                </a:lnTo>
                <a:lnTo>
                  <a:pt x="682851" y="1450715"/>
                </a:lnTo>
                <a:lnTo>
                  <a:pt x="0" y="14507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" name="Полилиния: фигура 42">
            <a:extLst>
              <a:ext uri="{FF2B5EF4-FFF2-40B4-BE49-F238E27FC236}">
                <a16:creationId xmlns:a16="http://schemas.microsoft.com/office/drawing/2014/main" id="{18D1C764-45FD-4989-8FCD-7756DC96AC35}"/>
              </a:ext>
            </a:extLst>
          </p:cNvPr>
          <p:cNvSpPr/>
          <p:nvPr userDrawn="1"/>
        </p:nvSpPr>
        <p:spPr>
          <a:xfrm>
            <a:off x="7676102" y="2"/>
            <a:ext cx="2133566" cy="1450715"/>
          </a:xfrm>
          <a:custGeom>
            <a:avLst/>
            <a:gdLst>
              <a:gd name="connsiteX0" fmla="*/ 1450716 w 2133567"/>
              <a:gd name="connsiteY0" fmla="*/ 0 h 1450715"/>
              <a:gd name="connsiteX1" fmla="*/ 2133567 w 2133567"/>
              <a:gd name="connsiteY1" fmla="*/ 0 h 1450715"/>
              <a:gd name="connsiteX2" fmla="*/ 682852 w 2133567"/>
              <a:gd name="connsiteY2" fmla="*/ 1450715 h 1450715"/>
              <a:gd name="connsiteX3" fmla="*/ 0 w 2133567"/>
              <a:gd name="connsiteY3" fmla="*/ 1450715 h 145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567" h="1450715">
                <a:moveTo>
                  <a:pt x="1450716" y="0"/>
                </a:moveTo>
                <a:lnTo>
                  <a:pt x="2133567" y="0"/>
                </a:lnTo>
                <a:lnTo>
                  <a:pt x="682852" y="1450715"/>
                </a:lnTo>
                <a:lnTo>
                  <a:pt x="0" y="1450715"/>
                </a:lnTo>
                <a:close/>
              </a:path>
            </a:pathLst>
          </a:custGeom>
          <a:solidFill>
            <a:srgbClr val="002F6E"/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1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44" name="Рисунок 3">
            <a:extLst>
              <a:ext uri="{FF2B5EF4-FFF2-40B4-BE49-F238E27FC236}">
                <a16:creationId xmlns:a16="http://schemas.microsoft.com/office/drawing/2014/main" id="{D180CE2B-EF74-404E-AEC2-068B5121A108}"/>
              </a:ext>
            </a:extLst>
          </p:cNvPr>
          <p:cNvGrpSpPr/>
          <p:nvPr userDrawn="1"/>
        </p:nvGrpSpPr>
        <p:grpSpPr>
          <a:xfrm>
            <a:off x="403202" y="471831"/>
            <a:ext cx="3161333" cy="984619"/>
            <a:chOff x="2690812" y="2366100"/>
            <a:chExt cx="6807279" cy="2120173"/>
          </a:xfrm>
          <a:solidFill>
            <a:schemeClr val="tx2"/>
          </a:solidFill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4C8E1AB0-DFE9-4B85-A206-432C19BB3BAB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DC722773-69CD-4E93-BFEC-1B27CDCA6A78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230A1D29-FF65-4E2B-95A0-CFD924F1F3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810048"/>
            <a:ext cx="6079899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Оглавление</a:t>
            </a:r>
          </a:p>
        </p:txBody>
      </p:sp>
    </p:spTree>
    <p:extLst>
      <p:ext uri="{BB962C8B-B14F-4D97-AF65-F5344CB8AC3E}">
        <p14:creationId xmlns:p14="http://schemas.microsoft.com/office/powerpoint/2010/main" val="33696549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1341" y="1262903"/>
            <a:ext cx="675790" cy="67579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1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4069" y="1262903"/>
            <a:ext cx="675790" cy="67579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2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6798" y="1262903"/>
            <a:ext cx="675790" cy="67579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3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55504" y="1262903"/>
            <a:ext cx="675790" cy="67579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4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1341" y="3928409"/>
            <a:ext cx="675790" cy="67579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4069" y="3928409"/>
            <a:ext cx="675790" cy="67579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7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86798" y="3928409"/>
            <a:ext cx="675790" cy="67579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8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5504" y="3928409"/>
            <a:ext cx="675790" cy="67579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10060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 с диагональной суперграфи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круги 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8308" y="-7941"/>
            <a:ext cx="3953692" cy="6873882"/>
          </a:xfrm>
          <a:prstGeom prst="rect">
            <a:avLst/>
          </a:prstGeom>
        </p:spPr>
      </p:pic>
      <p:grpSp>
        <p:nvGrpSpPr>
          <p:cNvPr id="44" name="Рисунок 3">
            <a:extLst>
              <a:ext uri="{FF2B5EF4-FFF2-40B4-BE49-F238E27FC236}">
                <a16:creationId xmlns:a16="http://schemas.microsoft.com/office/drawing/2014/main" id="{D180CE2B-EF74-404E-AEC2-068B5121A108}"/>
              </a:ext>
            </a:extLst>
          </p:cNvPr>
          <p:cNvGrpSpPr/>
          <p:nvPr userDrawn="1"/>
        </p:nvGrpSpPr>
        <p:grpSpPr>
          <a:xfrm>
            <a:off x="403202" y="471831"/>
            <a:ext cx="3161333" cy="984619"/>
            <a:chOff x="2690812" y="2366100"/>
            <a:chExt cx="6807279" cy="2120173"/>
          </a:xfrm>
          <a:solidFill>
            <a:schemeClr val="tx2"/>
          </a:solidFill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4C8E1AB0-DFE9-4B85-A206-432C19BB3BAB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DC722773-69CD-4E93-BFEC-1B27CDCA6A78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230A1D29-FF65-4E2B-95A0-CFD924F1F3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810048"/>
            <a:ext cx="6079899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Оглавление</a:t>
            </a:r>
          </a:p>
        </p:txBody>
      </p:sp>
    </p:spTree>
    <p:extLst>
      <p:ext uri="{BB962C8B-B14F-4D97-AF65-F5344CB8AC3E}">
        <p14:creationId xmlns:p14="http://schemas.microsoft.com/office/powerpoint/2010/main" val="19926558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Титул с диагональной суперграфикой сини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Рисунок 3">
            <a:extLst>
              <a:ext uri="{FF2B5EF4-FFF2-40B4-BE49-F238E27FC236}">
                <a16:creationId xmlns:a16="http://schemas.microsoft.com/office/drawing/2014/main" id="{3AF7360D-0ACE-49A4-BFCB-664580DCE466}"/>
              </a:ext>
            </a:extLst>
          </p:cNvPr>
          <p:cNvGrpSpPr/>
          <p:nvPr userDrawn="1"/>
        </p:nvGrpSpPr>
        <p:grpSpPr>
          <a:xfrm>
            <a:off x="403203" y="647762"/>
            <a:ext cx="3352539" cy="1044171"/>
            <a:chOff x="2690812" y="2366100"/>
            <a:chExt cx="6807279" cy="2120173"/>
          </a:xfrm>
          <a:solidFill>
            <a:srgbClr val="FFFFFF"/>
          </a:solidFill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F6481FE0-98D1-47DB-A94C-AC28AB728833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B11FC44A-196E-443A-B14F-64CB50F4802A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sp>
        <p:nvSpPr>
          <p:cNvPr id="25" name="Текст 39">
            <a:extLst>
              <a:ext uri="{FF2B5EF4-FFF2-40B4-BE49-F238E27FC236}">
                <a16:creationId xmlns:a16="http://schemas.microsoft.com/office/drawing/2014/main" id="{5336473E-1F7B-4377-9140-DA33EAA38F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30" y="4001405"/>
            <a:ext cx="6894453" cy="1579150"/>
          </a:xfrm>
        </p:spPr>
        <p:txBody>
          <a:bodyPr wrap="square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5401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0954DCA-50B7-425B-AD94-499C9D0C5683}"/>
              </a:ext>
            </a:extLst>
          </p:cNvPr>
          <p:cNvGrpSpPr/>
          <p:nvPr userDrawn="1"/>
        </p:nvGrpSpPr>
        <p:grpSpPr>
          <a:xfrm>
            <a:off x="7717484" y="0"/>
            <a:ext cx="4516612" cy="6858000"/>
            <a:chOff x="7717485" y="0"/>
            <a:chExt cx="4516612" cy="6858000"/>
          </a:xfrm>
        </p:grpSpPr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1F9D04FD-05EC-421E-8EBE-BC24460CAF02}"/>
                </a:ext>
              </a:extLst>
            </p:cNvPr>
            <p:cNvSpPr/>
            <p:nvPr/>
          </p:nvSpPr>
          <p:spPr>
            <a:xfrm>
              <a:off x="11107241" y="1262752"/>
              <a:ext cx="1084759" cy="1084759"/>
            </a:xfrm>
            <a:custGeom>
              <a:avLst/>
              <a:gdLst>
                <a:gd name="connsiteX0" fmla="*/ 1084759 w 1084759"/>
                <a:gd name="connsiteY0" fmla="*/ 0 h 1084759"/>
                <a:gd name="connsiteX1" fmla="*/ 1084759 w 1084759"/>
                <a:gd name="connsiteY1" fmla="*/ 751748 h 1084759"/>
                <a:gd name="connsiteX2" fmla="*/ 751748 w 1084759"/>
                <a:gd name="connsiteY2" fmla="*/ 1084759 h 1084759"/>
                <a:gd name="connsiteX3" fmla="*/ 0 w 1084759"/>
                <a:gd name="connsiteY3" fmla="*/ 1084759 h 108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759" h="1084759">
                  <a:moveTo>
                    <a:pt x="1084759" y="0"/>
                  </a:moveTo>
                  <a:lnTo>
                    <a:pt x="1084759" y="751748"/>
                  </a:lnTo>
                  <a:lnTo>
                    <a:pt x="751748" y="1084759"/>
                  </a:lnTo>
                  <a:lnTo>
                    <a:pt x="0" y="1084759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1" b="0" i="0" u="none" strike="noStrike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EB3AA24E-9782-494D-927F-25ABDA14ECB0}"/>
                </a:ext>
              </a:extLst>
            </p:cNvPr>
            <p:cNvSpPr/>
            <p:nvPr/>
          </p:nvSpPr>
          <p:spPr>
            <a:xfrm>
              <a:off x="9603745" y="0"/>
              <a:ext cx="2588255" cy="2347511"/>
            </a:xfrm>
            <a:custGeom>
              <a:avLst/>
              <a:gdLst>
                <a:gd name="connsiteX0" fmla="*/ 2347511 w 2588255"/>
                <a:gd name="connsiteY0" fmla="*/ 0 h 2347511"/>
                <a:gd name="connsiteX1" fmla="*/ 2588255 w 2588255"/>
                <a:gd name="connsiteY1" fmla="*/ 0 h 2347511"/>
                <a:gd name="connsiteX2" fmla="*/ 2588255 w 2588255"/>
                <a:gd name="connsiteY2" fmla="*/ 511004 h 2347511"/>
                <a:gd name="connsiteX3" fmla="*/ 751748 w 2588255"/>
                <a:gd name="connsiteY3" fmla="*/ 2347511 h 2347511"/>
                <a:gd name="connsiteX4" fmla="*/ 0 w 2588255"/>
                <a:gd name="connsiteY4" fmla="*/ 2347511 h 234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255" h="2347511">
                  <a:moveTo>
                    <a:pt x="2347511" y="0"/>
                  </a:moveTo>
                  <a:lnTo>
                    <a:pt x="2588255" y="0"/>
                  </a:lnTo>
                  <a:lnTo>
                    <a:pt x="2588255" y="511004"/>
                  </a:lnTo>
                  <a:lnTo>
                    <a:pt x="751748" y="2347511"/>
                  </a:lnTo>
                  <a:lnTo>
                    <a:pt x="0" y="2347511"/>
                  </a:ln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6DF5A6D3-B885-4CCF-B592-92A4F3DD1482}"/>
                </a:ext>
              </a:extLst>
            </p:cNvPr>
            <p:cNvSpPr/>
            <p:nvPr/>
          </p:nvSpPr>
          <p:spPr>
            <a:xfrm>
              <a:off x="8100248" y="4978629"/>
              <a:ext cx="2631118" cy="1879371"/>
            </a:xfrm>
            <a:custGeom>
              <a:avLst/>
              <a:gdLst>
                <a:gd name="connsiteX0" fmla="*/ 1558925 w 2182494"/>
                <a:gd name="connsiteY0" fmla="*/ 0 h 1558925"/>
                <a:gd name="connsiteX1" fmla="*/ 0 w 2182494"/>
                <a:gd name="connsiteY1" fmla="*/ 1558925 h 1558925"/>
                <a:gd name="connsiteX2" fmla="*/ 623570 w 2182494"/>
                <a:gd name="connsiteY2" fmla="*/ 1558925 h 1558925"/>
                <a:gd name="connsiteX3" fmla="*/ 2182495 w 2182494"/>
                <a:gd name="connsiteY3" fmla="*/ 0 h 155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494" h="1558925">
                  <a:moveTo>
                    <a:pt x="1558925" y="0"/>
                  </a:moveTo>
                  <a:lnTo>
                    <a:pt x="0" y="1558925"/>
                  </a:lnTo>
                  <a:lnTo>
                    <a:pt x="623570" y="1558925"/>
                  </a:lnTo>
                  <a:lnTo>
                    <a:pt x="218249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3000"/>
                  </a:schemeClr>
                </a:gs>
              </a:gsLst>
              <a:lin ang="189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3FB29626-E51C-4D87-B331-632573688CF5}"/>
                </a:ext>
              </a:extLst>
            </p:cNvPr>
            <p:cNvSpPr/>
            <p:nvPr/>
          </p:nvSpPr>
          <p:spPr>
            <a:xfrm>
              <a:off x="7717485" y="4978629"/>
              <a:ext cx="6889" cy="6890"/>
            </a:xfrm>
            <a:custGeom>
              <a:avLst/>
              <a:gdLst>
                <a:gd name="connsiteX0" fmla="*/ 0 w 5714"/>
                <a:gd name="connsiteY0" fmla="*/ 0 h 5715"/>
                <a:gd name="connsiteX1" fmla="*/ 0 w 5714"/>
                <a:gd name="connsiteY1" fmla="*/ 5715 h 5715"/>
                <a:gd name="connsiteX2" fmla="*/ 5715 w 5714"/>
                <a:gd name="connsiteY2" fmla="*/ 0 h 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4" h="5715">
                  <a:moveTo>
                    <a:pt x="0" y="0"/>
                  </a:moveTo>
                  <a:lnTo>
                    <a:pt x="0" y="5715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002F6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62E36A0-B7D5-477A-82B1-D58136CDD873}"/>
                </a:ext>
              </a:extLst>
            </p:cNvPr>
            <p:cNvSpPr/>
            <p:nvPr/>
          </p:nvSpPr>
          <p:spPr>
            <a:xfrm>
              <a:off x="9603745" y="4978629"/>
              <a:ext cx="2630352" cy="1879371"/>
            </a:xfrm>
            <a:custGeom>
              <a:avLst/>
              <a:gdLst>
                <a:gd name="connsiteX0" fmla="*/ 1558925 w 2181859"/>
                <a:gd name="connsiteY0" fmla="*/ 0 h 1558925"/>
                <a:gd name="connsiteX1" fmla="*/ 0 w 2181859"/>
                <a:gd name="connsiteY1" fmla="*/ 1558925 h 1558925"/>
                <a:gd name="connsiteX2" fmla="*/ 623570 w 2181859"/>
                <a:gd name="connsiteY2" fmla="*/ 1558925 h 1558925"/>
                <a:gd name="connsiteX3" fmla="*/ 2181860 w 2181859"/>
                <a:gd name="connsiteY3" fmla="*/ 0 h 155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59" h="1558925">
                  <a:moveTo>
                    <a:pt x="1558925" y="0"/>
                  </a:moveTo>
                  <a:lnTo>
                    <a:pt x="0" y="1558925"/>
                  </a:lnTo>
                  <a:lnTo>
                    <a:pt x="623570" y="1558925"/>
                  </a:lnTo>
                  <a:lnTo>
                    <a:pt x="218186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3000"/>
                  </a:schemeClr>
                </a:gs>
              </a:gsLst>
              <a:lin ang="189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139D6965-C597-435F-B6D4-25846A927C8B}"/>
                </a:ext>
              </a:extLst>
            </p:cNvPr>
            <p:cNvSpPr/>
            <p:nvPr/>
          </p:nvSpPr>
          <p:spPr>
            <a:xfrm>
              <a:off x="10731367" y="3517570"/>
              <a:ext cx="1460633" cy="1461058"/>
            </a:xfrm>
            <a:custGeom>
              <a:avLst/>
              <a:gdLst>
                <a:gd name="connsiteX0" fmla="*/ 1460633 w 1460633"/>
                <a:gd name="connsiteY0" fmla="*/ 0 h 1461058"/>
                <a:gd name="connsiteX1" fmla="*/ 1460633 w 1460633"/>
                <a:gd name="connsiteY1" fmla="*/ 751967 h 1461058"/>
                <a:gd name="connsiteX2" fmla="*/ 751748 w 1460633"/>
                <a:gd name="connsiteY2" fmla="*/ 1461058 h 1461058"/>
                <a:gd name="connsiteX3" fmla="*/ 0 w 1460633"/>
                <a:gd name="connsiteY3" fmla="*/ 1461058 h 146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633" h="1461058">
                  <a:moveTo>
                    <a:pt x="1460633" y="0"/>
                  </a:moveTo>
                  <a:lnTo>
                    <a:pt x="1460633" y="751967"/>
                  </a:lnTo>
                  <a:lnTo>
                    <a:pt x="751748" y="1461058"/>
                  </a:lnTo>
                  <a:lnTo>
                    <a:pt x="0" y="1461058"/>
                  </a:lnTo>
                  <a:close/>
                </a:path>
              </a:pathLst>
            </a:custGeom>
            <a:solidFill>
              <a:srgbClr val="E52421"/>
            </a:soli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A17D6506-F3EA-4216-99E2-EF7BF846F5D4}"/>
                </a:ext>
              </a:extLst>
            </p:cNvPr>
            <p:cNvSpPr/>
            <p:nvPr/>
          </p:nvSpPr>
          <p:spPr>
            <a:xfrm>
              <a:off x="7724375" y="2347509"/>
              <a:ext cx="3382866" cy="2631119"/>
            </a:xfrm>
            <a:custGeom>
              <a:avLst/>
              <a:gdLst>
                <a:gd name="connsiteX0" fmla="*/ 2182495 w 2806064"/>
                <a:gd name="connsiteY0" fmla="*/ 0 h 2182495"/>
                <a:gd name="connsiteX1" fmla="*/ 0 w 2806064"/>
                <a:gd name="connsiteY1" fmla="*/ 2182495 h 2182495"/>
                <a:gd name="connsiteX2" fmla="*/ 623570 w 2806064"/>
                <a:gd name="connsiteY2" fmla="*/ 2182495 h 2182495"/>
                <a:gd name="connsiteX3" fmla="*/ 2806065 w 2806064"/>
                <a:gd name="connsiteY3" fmla="*/ 0 h 21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6064" h="2182495">
                  <a:moveTo>
                    <a:pt x="2182495" y="0"/>
                  </a:moveTo>
                  <a:lnTo>
                    <a:pt x="0" y="2182495"/>
                  </a:lnTo>
                  <a:lnTo>
                    <a:pt x="623570" y="2182495"/>
                  </a:lnTo>
                  <a:lnTo>
                    <a:pt x="280606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3000"/>
                  </a:schemeClr>
                </a:gs>
              </a:gsLst>
              <a:lin ang="189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47711E85-B407-4B48-89DE-FB283F80F9EF}"/>
                </a:ext>
              </a:extLst>
            </p:cNvPr>
            <p:cNvSpPr/>
            <p:nvPr/>
          </p:nvSpPr>
          <p:spPr>
            <a:xfrm>
              <a:off x="9235774" y="2352272"/>
              <a:ext cx="2958606" cy="2631119"/>
            </a:xfrm>
            <a:custGeom>
              <a:avLst/>
              <a:gdLst>
                <a:gd name="connsiteX0" fmla="*/ 2631119 w 2984800"/>
                <a:gd name="connsiteY0" fmla="*/ 0 h 2631119"/>
                <a:gd name="connsiteX1" fmla="*/ 2984800 w 2984800"/>
                <a:gd name="connsiteY1" fmla="*/ 0 h 2631119"/>
                <a:gd name="connsiteX2" fmla="*/ 2984800 w 2984800"/>
                <a:gd name="connsiteY2" fmla="*/ 398067 h 2631119"/>
                <a:gd name="connsiteX3" fmla="*/ 751748 w 2984800"/>
                <a:gd name="connsiteY3" fmla="*/ 2631119 h 2631119"/>
                <a:gd name="connsiteX4" fmla="*/ 0 w 2984800"/>
                <a:gd name="connsiteY4" fmla="*/ 2631119 h 2631119"/>
                <a:gd name="connsiteX0" fmla="*/ 2631119 w 2984800"/>
                <a:gd name="connsiteY0" fmla="*/ 0 h 2631119"/>
                <a:gd name="connsiteX1" fmla="*/ 2951462 w 2984800"/>
                <a:gd name="connsiteY1" fmla="*/ 0 h 2631119"/>
                <a:gd name="connsiteX2" fmla="*/ 2984800 w 2984800"/>
                <a:gd name="connsiteY2" fmla="*/ 398067 h 2631119"/>
                <a:gd name="connsiteX3" fmla="*/ 751748 w 2984800"/>
                <a:gd name="connsiteY3" fmla="*/ 2631119 h 2631119"/>
                <a:gd name="connsiteX4" fmla="*/ 0 w 2984800"/>
                <a:gd name="connsiteY4" fmla="*/ 2631119 h 2631119"/>
                <a:gd name="connsiteX5" fmla="*/ 2631119 w 2984800"/>
                <a:gd name="connsiteY5" fmla="*/ 0 h 2631119"/>
                <a:gd name="connsiteX0" fmla="*/ 2631119 w 2984800"/>
                <a:gd name="connsiteY0" fmla="*/ 0 h 2631119"/>
                <a:gd name="connsiteX1" fmla="*/ 2951462 w 2984800"/>
                <a:gd name="connsiteY1" fmla="*/ 0 h 2631119"/>
                <a:gd name="connsiteX2" fmla="*/ 2984800 w 2984800"/>
                <a:gd name="connsiteY2" fmla="*/ 398067 h 2631119"/>
                <a:gd name="connsiteX3" fmla="*/ 751748 w 2984800"/>
                <a:gd name="connsiteY3" fmla="*/ 2631119 h 2631119"/>
                <a:gd name="connsiteX4" fmla="*/ 0 w 2984800"/>
                <a:gd name="connsiteY4" fmla="*/ 2631119 h 2631119"/>
                <a:gd name="connsiteX5" fmla="*/ 2631119 w 2984800"/>
                <a:gd name="connsiteY5" fmla="*/ 0 h 2631119"/>
                <a:gd name="connsiteX0" fmla="*/ 2631119 w 2956225"/>
                <a:gd name="connsiteY0" fmla="*/ 0 h 2631119"/>
                <a:gd name="connsiteX1" fmla="*/ 2951462 w 2956225"/>
                <a:gd name="connsiteY1" fmla="*/ 0 h 2631119"/>
                <a:gd name="connsiteX2" fmla="*/ 2956225 w 2956225"/>
                <a:gd name="connsiteY2" fmla="*/ 429023 h 2631119"/>
                <a:gd name="connsiteX3" fmla="*/ 751748 w 2956225"/>
                <a:gd name="connsiteY3" fmla="*/ 2631119 h 2631119"/>
                <a:gd name="connsiteX4" fmla="*/ 0 w 2956225"/>
                <a:gd name="connsiteY4" fmla="*/ 2631119 h 2631119"/>
                <a:gd name="connsiteX5" fmla="*/ 2631119 w 2956225"/>
                <a:gd name="connsiteY5" fmla="*/ 0 h 2631119"/>
                <a:gd name="connsiteX0" fmla="*/ 2631119 w 2956225"/>
                <a:gd name="connsiteY0" fmla="*/ 0 h 2631119"/>
                <a:gd name="connsiteX1" fmla="*/ 2951462 w 2956225"/>
                <a:gd name="connsiteY1" fmla="*/ 0 h 2631119"/>
                <a:gd name="connsiteX2" fmla="*/ 2956225 w 2956225"/>
                <a:gd name="connsiteY2" fmla="*/ 429023 h 2631119"/>
                <a:gd name="connsiteX3" fmla="*/ 751748 w 2956225"/>
                <a:gd name="connsiteY3" fmla="*/ 2631119 h 2631119"/>
                <a:gd name="connsiteX4" fmla="*/ 0 w 2956225"/>
                <a:gd name="connsiteY4" fmla="*/ 2631119 h 2631119"/>
                <a:gd name="connsiteX5" fmla="*/ 2631119 w 2956225"/>
                <a:gd name="connsiteY5" fmla="*/ 0 h 2631119"/>
                <a:gd name="connsiteX0" fmla="*/ 2631119 w 2956225"/>
                <a:gd name="connsiteY0" fmla="*/ 0 h 2631119"/>
                <a:gd name="connsiteX1" fmla="*/ 2951462 w 2956225"/>
                <a:gd name="connsiteY1" fmla="*/ 0 h 2631119"/>
                <a:gd name="connsiteX2" fmla="*/ 2956225 w 2956225"/>
                <a:gd name="connsiteY2" fmla="*/ 429023 h 2631119"/>
                <a:gd name="connsiteX3" fmla="*/ 751748 w 2956225"/>
                <a:gd name="connsiteY3" fmla="*/ 2631119 h 2631119"/>
                <a:gd name="connsiteX4" fmla="*/ 0 w 2956225"/>
                <a:gd name="connsiteY4" fmla="*/ 2631119 h 2631119"/>
                <a:gd name="connsiteX5" fmla="*/ 2631119 w 2956225"/>
                <a:gd name="connsiteY5" fmla="*/ 0 h 2631119"/>
                <a:gd name="connsiteX0" fmla="*/ 2631119 w 2956225"/>
                <a:gd name="connsiteY0" fmla="*/ 0 h 2631119"/>
                <a:gd name="connsiteX1" fmla="*/ 2951462 w 2956225"/>
                <a:gd name="connsiteY1" fmla="*/ 0 h 2631119"/>
                <a:gd name="connsiteX2" fmla="*/ 2956225 w 2956225"/>
                <a:gd name="connsiteY2" fmla="*/ 429023 h 2631119"/>
                <a:gd name="connsiteX3" fmla="*/ 751748 w 2956225"/>
                <a:gd name="connsiteY3" fmla="*/ 2631119 h 2631119"/>
                <a:gd name="connsiteX4" fmla="*/ 0 w 2956225"/>
                <a:gd name="connsiteY4" fmla="*/ 2631119 h 2631119"/>
                <a:gd name="connsiteX5" fmla="*/ 2631119 w 2956225"/>
                <a:gd name="connsiteY5" fmla="*/ 0 h 2631119"/>
                <a:gd name="connsiteX0" fmla="*/ 2631119 w 2993531"/>
                <a:gd name="connsiteY0" fmla="*/ 0 h 2631119"/>
                <a:gd name="connsiteX1" fmla="*/ 2991943 w 2993531"/>
                <a:gd name="connsiteY1" fmla="*/ 0 h 2631119"/>
                <a:gd name="connsiteX2" fmla="*/ 2956225 w 2993531"/>
                <a:gd name="connsiteY2" fmla="*/ 429023 h 2631119"/>
                <a:gd name="connsiteX3" fmla="*/ 751748 w 2993531"/>
                <a:gd name="connsiteY3" fmla="*/ 2631119 h 2631119"/>
                <a:gd name="connsiteX4" fmla="*/ 0 w 2993531"/>
                <a:gd name="connsiteY4" fmla="*/ 2631119 h 2631119"/>
                <a:gd name="connsiteX5" fmla="*/ 2631119 w 2993531"/>
                <a:gd name="connsiteY5" fmla="*/ 0 h 2631119"/>
                <a:gd name="connsiteX0" fmla="*/ 2631119 w 2991943"/>
                <a:gd name="connsiteY0" fmla="*/ 0 h 2631119"/>
                <a:gd name="connsiteX1" fmla="*/ 2991943 w 2991943"/>
                <a:gd name="connsiteY1" fmla="*/ 0 h 2631119"/>
                <a:gd name="connsiteX2" fmla="*/ 2956225 w 2991943"/>
                <a:gd name="connsiteY2" fmla="*/ 429023 h 2631119"/>
                <a:gd name="connsiteX3" fmla="*/ 751748 w 2991943"/>
                <a:gd name="connsiteY3" fmla="*/ 2631119 h 2631119"/>
                <a:gd name="connsiteX4" fmla="*/ 0 w 2991943"/>
                <a:gd name="connsiteY4" fmla="*/ 2631119 h 2631119"/>
                <a:gd name="connsiteX5" fmla="*/ 2631119 w 2991943"/>
                <a:gd name="connsiteY5" fmla="*/ 0 h 2631119"/>
                <a:gd name="connsiteX0" fmla="*/ 2631119 w 2958606"/>
                <a:gd name="connsiteY0" fmla="*/ 0 h 2631119"/>
                <a:gd name="connsiteX1" fmla="*/ 2958606 w 2958606"/>
                <a:gd name="connsiteY1" fmla="*/ 0 h 2631119"/>
                <a:gd name="connsiteX2" fmla="*/ 2956225 w 2958606"/>
                <a:gd name="connsiteY2" fmla="*/ 429023 h 2631119"/>
                <a:gd name="connsiteX3" fmla="*/ 751748 w 2958606"/>
                <a:gd name="connsiteY3" fmla="*/ 2631119 h 2631119"/>
                <a:gd name="connsiteX4" fmla="*/ 0 w 2958606"/>
                <a:gd name="connsiteY4" fmla="*/ 2631119 h 2631119"/>
                <a:gd name="connsiteX5" fmla="*/ 2631119 w 2958606"/>
                <a:gd name="connsiteY5" fmla="*/ 0 h 263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8606" h="2631119">
                  <a:moveTo>
                    <a:pt x="2631119" y="0"/>
                  </a:moveTo>
                  <a:lnTo>
                    <a:pt x="2958606" y="0"/>
                  </a:lnTo>
                  <a:cubicBezTo>
                    <a:pt x="2957812" y="143008"/>
                    <a:pt x="2957019" y="286015"/>
                    <a:pt x="2956225" y="429023"/>
                  </a:cubicBezTo>
                  <a:lnTo>
                    <a:pt x="751748" y="2631119"/>
                  </a:lnTo>
                  <a:lnTo>
                    <a:pt x="0" y="2631119"/>
                  </a:lnTo>
                  <a:lnTo>
                    <a:pt x="2631119" y="0"/>
                  </a:lnTo>
                  <a:close/>
                </a:path>
              </a:pathLst>
            </a:custGeom>
            <a:solidFill>
              <a:srgbClr val="E52421"/>
            </a:solidFill>
            <a:ln w="63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130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Разделитель шаблон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E389DCC-8568-4D78-BB75-82983A32AC59}"/>
              </a:ext>
            </a:extLst>
          </p:cNvPr>
          <p:cNvGrpSpPr/>
          <p:nvPr userDrawn="1"/>
        </p:nvGrpSpPr>
        <p:grpSpPr>
          <a:xfrm>
            <a:off x="-13671" y="1"/>
            <a:ext cx="12205671" cy="6858001"/>
            <a:chOff x="-13671" y="0"/>
            <a:chExt cx="12205671" cy="6858001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B85A1A7C-F74A-452F-8FEA-3F27AD259ADC}"/>
                </a:ext>
              </a:extLst>
            </p:cNvPr>
            <p:cNvSpPr/>
            <p:nvPr userDrawn="1"/>
          </p:nvSpPr>
          <p:spPr>
            <a:xfrm>
              <a:off x="0" y="2606474"/>
              <a:ext cx="1600250" cy="4251526"/>
            </a:xfrm>
            <a:custGeom>
              <a:avLst/>
              <a:gdLst>
                <a:gd name="connsiteX0" fmla="*/ 0 w 1600250"/>
                <a:gd name="connsiteY0" fmla="*/ 0 h 4251526"/>
                <a:gd name="connsiteX1" fmla="*/ 1600250 w 1600250"/>
                <a:gd name="connsiteY1" fmla="*/ 0 h 4251526"/>
                <a:gd name="connsiteX2" fmla="*/ 1600250 w 1600250"/>
                <a:gd name="connsiteY2" fmla="*/ 3227840 h 4251526"/>
                <a:gd name="connsiteX3" fmla="*/ 576564 w 1600250"/>
                <a:gd name="connsiteY3" fmla="*/ 4251526 h 4251526"/>
                <a:gd name="connsiteX4" fmla="*/ 0 w 1600250"/>
                <a:gd name="connsiteY4" fmla="*/ 4251526 h 425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50" h="4251526">
                  <a:moveTo>
                    <a:pt x="0" y="0"/>
                  </a:moveTo>
                  <a:lnTo>
                    <a:pt x="1600250" y="0"/>
                  </a:lnTo>
                  <a:lnTo>
                    <a:pt x="1600250" y="3227840"/>
                  </a:lnTo>
                  <a:lnTo>
                    <a:pt x="576564" y="4251526"/>
                  </a:lnTo>
                  <a:lnTo>
                    <a:pt x="0" y="42515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8BC987C9-F278-4C15-8EFD-F301898FF0DE}"/>
                </a:ext>
              </a:extLst>
            </p:cNvPr>
            <p:cNvSpPr/>
            <p:nvPr userDrawn="1"/>
          </p:nvSpPr>
          <p:spPr>
            <a:xfrm>
              <a:off x="1600250" y="4220394"/>
              <a:ext cx="4841760" cy="2637607"/>
            </a:xfrm>
            <a:custGeom>
              <a:avLst/>
              <a:gdLst>
                <a:gd name="connsiteX0" fmla="*/ 1613920 w 4841760"/>
                <a:gd name="connsiteY0" fmla="*/ 0 h 2637607"/>
                <a:gd name="connsiteX1" fmla="*/ 4841760 w 4841760"/>
                <a:gd name="connsiteY1" fmla="*/ 0 h 2637607"/>
                <a:gd name="connsiteX2" fmla="*/ 4841760 w 4841760"/>
                <a:gd name="connsiteY2" fmla="*/ 2637607 h 2637607"/>
                <a:gd name="connsiteX3" fmla="*/ 3227840 w 4841760"/>
                <a:gd name="connsiteY3" fmla="*/ 2637607 h 2637607"/>
                <a:gd name="connsiteX4" fmla="*/ 3227840 w 4841760"/>
                <a:gd name="connsiteY4" fmla="*/ 1613920 h 2637607"/>
                <a:gd name="connsiteX5" fmla="*/ 0 w 4841760"/>
                <a:gd name="connsiteY5" fmla="*/ 1613920 h 26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1760" h="2637607">
                  <a:moveTo>
                    <a:pt x="1613920" y="0"/>
                  </a:moveTo>
                  <a:lnTo>
                    <a:pt x="4841760" y="0"/>
                  </a:lnTo>
                  <a:lnTo>
                    <a:pt x="4841760" y="2637607"/>
                  </a:lnTo>
                  <a:lnTo>
                    <a:pt x="3227840" y="2637607"/>
                  </a:lnTo>
                  <a:lnTo>
                    <a:pt x="3227840" y="1613920"/>
                  </a:lnTo>
                  <a:lnTo>
                    <a:pt x="0" y="161392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3E47FB9-3068-4AF7-952A-7F4499AD883E}"/>
                </a:ext>
              </a:extLst>
            </p:cNvPr>
            <p:cNvSpPr/>
            <p:nvPr userDrawn="1"/>
          </p:nvSpPr>
          <p:spPr>
            <a:xfrm>
              <a:off x="4828089" y="992553"/>
              <a:ext cx="4841760" cy="4841759"/>
            </a:xfrm>
            <a:custGeom>
              <a:avLst/>
              <a:gdLst>
                <a:gd name="connsiteX0" fmla="*/ 4796790 w 4796790"/>
                <a:gd name="connsiteY0" fmla="*/ 0 h 4796789"/>
                <a:gd name="connsiteX1" fmla="*/ 1598930 w 4796790"/>
                <a:gd name="connsiteY1" fmla="*/ 0 h 4796789"/>
                <a:gd name="connsiteX2" fmla="*/ 0 w 4796790"/>
                <a:gd name="connsiteY2" fmla="*/ 1598930 h 4796789"/>
                <a:gd name="connsiteX3" fmla="*/ 3197860 w 4796790"/>
                <a:gd name="connsiteY3" fmla="*/ 1598930 h 4796789"/>
                <a:gd name="connsiteX4" fmla="*/ 3197860 w 4796790"/>
                <a:gd name="connsiteY4" fmla="*/ 4796790 h 4796789"/>
                <a:gd name="connsiteX5" fmla="*/ 4796790 w 4796790"/>
                <a:gd name="connsiteY5" fmla="*/ 3197860 h 479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6790" h="4796789">
                  <a:moveTo>
                    <a:pt x="4796790" y="0"/>
                  </a:moveTo>
                  <a:lnTo>
                    <a:pt x="1598930" y="0"/>
                  </a:lnTo>
                  <a:lnTo>
                    <a:pt x="0" y="1598930"/>
                  </a:lnTo>
                  <a:lnTo>
                    <a:pt x="3197860" y="1598930"/>
                  </a:lnTo>
                  <a:lnTo>
                    <a:pt x="3197860" y="4796790"/>
                  </a:lnTo>
                  <a:lnTo>
                    <a:pt x="4796790" y="319786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D229612-0641-4976-9F58-EB1D7BC466BD}"/>
                </a:ext>
              </a:extLst>
            </p:cNvPr>
            <p:cNvSpPr/>
            <p:nvPr userDrawn="1"/>
          </p:nvSpPr>
          <p:spPr>
            <a:xfrm>
              <a:off x="-13671" y="29842"/>
              <a:ext cx="4841759" cy="4190551"/>
            </a:xfrm>
            <a:custGeom>
              <a:avLst/>
              <a:gdLst>
                <a:gd name="connsiteX0" fmla="*/ 953135 w 4796789"/>
                <a:gd name="connsiteY0" fmla="*/ 0 h 4151629"/>
                <a:gd name="connsiteX1" fmla="*/ 0 w 4796789"/>
                <a:gd name="connsiteY1" fmla="*/ 953770 h 4151629"/>
                <a:gd name="connsiteX2" fmla="*/ 3197860 w 4796789"/>
                <a:gd name="connsiteY2" fmla="*/ 953770 h 4151629"/>
                <a:gd name="connsiteX3" fmla="*/ 3197860 w 4796789"/>
                <a:gd name="connsiteY3" fmla="*/ 4151630 h 4151629"/>
                <a:gd name="connsiteX4" fmla="*/ 4796790 w 4796789"/>
                <a:gd name="connsiteY4" fmla="*/ 2552700 h 4151629"/>
                <a:gd name="connsiteX5" fmla="*/ 4796790 w 4796789"/>
                <a:gd name="connsiteY5" fmla="*/ 0 h 415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6789" h="4151629">
                  <a:moveTo>
                    <a:pt x="953135" y="0"/>
                  </a:moveTo>
                  <a:lnTo>
                    <a:pt x="0" y="953770"/>
                  </a:lnTo>
                  <a:lnTo>
                    <a:pt x="3197860" y="953770"/>
                  </a:lnTo>
                  <a:lnTo>
                    <a:pt x="3197860" y="4151630"/>
                  </a:lnTo>
                  <a:lnTo>
                    <a:pt x="4796790" y="2552700"/>
                  </a:lnTo>
                  <a:lnTo>
                    <a:pt x="479679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D8A8FD79-0011-4324-935E-FC2066224F52}"/>
                </a:ext>
              </a:extLst>
            </p:cNvPr>
            <p:cNvSpPr/>
            <p:nvPr userDrawn="1"/>
          </p:nvSpPr>
          <p:spPr>
            <a:xfrm>
              <a:off x="9669849" y="2606474"/>
              <a:ext cx="2522151" cy="1613919"/>
            </a:xfrm>
            <a:custGeom>
              <a:avLst/>
              <a:gdLst>
                <a:gd name="connsiteX0" fmla="*/ 1598930 w 2498725"/>
                <a:gd name="connsiteY0" fmla="*/ 0 h 1598929"/>
                <a:gd name="connsiteX1" fmla="*/ 0 w 2498725"/>
                <a:gd name="connsiteY1" fmla="*/ 1598930 h 1598929"/>
                <a:gd name="connsiteX2" fmla="*/ 2498725 w 2498725"/>
                <a:gd name="connsiteY2" fmla="*/ 1598930 h 1598929"/>
                <a:gd name="connsiteX3" fmla="*/ 2498725 w 2498725"/>
                <a:gd name="connsiteY3" fmla="*/ 0 h 159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725" h="1598929">
                  <a:moveTo>
                    <a:pt x="1598930" y="0"/>
                  </a:moveTo>
                  <a:lnTo>
                    <a:pt x="0" y="1598930"/>
                  </a:lnTo>
                  <a:lnTo>
                    <a:pt x="2498725" y="1598930"/>
                  </a:lnTo>
                  <a:lnTo>
                    <a:pt x="249872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ADC61937-7F9C-4CB3-81AC-301803254390}"/>
                </a:ext>
              </a:extLst>
            </p:cNvPr>
            <p:cNvSpPr/>
            <p:nvPr userDrawn="1"/>
          </p:nvSpPr>
          <p:spPr>
            <a:xfrm>
              <a:off x="11283769" y="29842"/>
              <a:ext cx="908230" cy="2576632"/>
            </a:xfrm>
            <a:custGeom>
              <a:avLst/>
              <a:gdLst>
                <a:gd name="connsiteX0" fmla="*/ 0 w 899794"/>
                <a:gd name="connsiteY0" fmla="*/ 0 h 2552700"/>
                <a:gd name="connsiteX1" fmla="*/ 0 w 899794"/>
                <a:gd name="connsiteY1" fmla="*/ 2552700 h 2552700"/>
                <a:gd name="connsiteX2" fmla="*/ 899795 w 899794"/>
                <a:gd name="connsiteY2" fmla="*/ 1652905 h 2552700"/>
                <a:gd name="connsiteX3" fmla="*/ 899795 w 899794"/>
                <a:gd name="connsiteY3" fmla="*/ 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794" h="2552700">
                  <a:moveTo>
                    <a:pt x="0" y="0"/>
                  </a:moveTo>
                  <a:lnTo>
                    <a:pt x="0" y="2552700"/>
                  </a:lnTo>
                  <a:lnTo>
                    <a:pt x="899795" y="1652905"/>
                  </a:lnTo>
                  <a:lnTo>
                    <a:pt x="89979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FBC656CA-9B99-4772-90C6-CD92B491B611}"/>
                </a:ext>
              </a:extLst>
            </p:cNvPr>
            <p:cNvSpPr/>
            <p:nvPr userDrawn="1"/>
          </p:nvSpPr>
          <p:spPr>
            <a:xfrm>
              <a:off x="6442009" y="0"/>
              <a:ext cx="1007295" cy="1007295"/>
            </a:xfrm>
            <a:custGeom>
              <a:avLst/>
              <a:gdLst>
                <a:gd name="connsiteX0" fmla="*/ 0 w 1007295"/>
                <a:gd name="connsiteY0" fmla="*/ 0 h 1007295"/>
                <a:gd name="connsiteX1" fmla="*/ 1007295 w 1007295"/>
                <a:gd name="connsiteY1" fmla="*/ 0 h 1007295"/>
                <a:gd name="connsiteX2" fmla="*/ 0 w 1007295"/>
                <a:gd name="connsiteY2" fmla="*/ 1007295 h 100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295" h="1007295">
                  <a:moveTo>
                    <a:pt x="0" y="0"/>
                  </a:moveTo>
                  <a:lnTo>
                    <a:pt x="1007295" y="0"/>
                  </a:lnTo>
                  <a:lnTo>
                    <a:pt x="0" y="100729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2216AA9-87BB-4506-902D-19956F21F168}"/>
                </a:ext>
              </a:extLst>
            </p:cNvPr>
            <p:cNvSpPr/>
            <p:nvPr userDrawn="1"/>
          </p:nvSpPr>
          <p:spPr>
            <a:xfrm>
              <a:off x="7032242" y="5834312"/>
              <a:ext cx="4251528" cy="1023688"/>
            </a:xfrm>
            <a:custGeom>
              <a:avLst/>
              <a:gdLst>
                <a:gd name="connsiteX0" fmla="*/ 1023688 w 4251528"/>
                <a:gd name="connsiteY0" fmla="*/ 0 h 1023688"/>
                <a:gd name="connsiteX1" fmla="*/ 4251528 w 4251528"/>
                <a:gd name="connsiteY1" fmla="*/ 0 h 1023688"/>
                <a:gd name="connsiteX2" fmla="*/ 4251528 w 4251528"/>
                <a:gd name="connsiteY2" fmla="*/ 1023688 h 1023688"/>
                <a:gd name="connsiteX3" fmla="*/ 0 w 4251528"/>
                <a:gd name="connsiteY3" fmla="*/ 1023688 h 102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1528" h="1023688">
                  <a:moveTo>
                    <a:pt x="1023688" y="0"/>
                  </a:moveTo>
                  <a:lnTo>
                    <a:pt x="4251528" y="0"/>
                  </a:lnTo>
                  <a:lnTo>
                    <a:pt x="4251528" y="1023688"/>
                  </a:lnTo>
                  <a:lnTo>
                    <a:pt x="0" y="10236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sp>
        <p:nvSpPr>
          <p:cNvPr id="23" name="Текст 39">
            <a:extLst>
              <a:ext uri="{FF2B5EF4-FFF2-40B4-BE49-F238E27FC236}">
                <a16:creationId xmlns:a16="http://schemas.microsoft.com/office/drawing/2014/main" id="{A7FA4B40-C0B0-471E-9072-2FD353730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630" y="4001405"/>
            <a:ext cx="6894453" cy="1579150"/>
          </a:xfrm>
        </p:spPr>
        <p:txBody>
          <a:bodyPr wrap="square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5401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grpSp>
        <p:nvGrpSpPr>
          <p:cNvPr id="14" name="Рисунок 3">
            <a:extLst>
              <a:ext uri="{FF2B5EF4-FFF2-40B4-BE49-F238E27FC236}">
                <a16:creationId xmlns:a16="http://schemas.microsoft.com/office/drawing/2014/main" id="{74933002-3000-40D8-81B7-1FDD30C961DD}"/>
              </a:ext>
            </a:extLst>
          </p:cNvPr>
          <p:cNvGrpSpPr/>
          <p:nvPr userDrawn="1"/>
        </p:nvGrpSpPr>
        <p:grpSpPr>
          <a:xfrm>
            <a:off x="403203" y="647762"/>
            <a:ext cx="3352539" cy="1044171"/>
            <a:chOff x="2690812" y="2366100"/>
            <a:chExt cx="6807279" cy="2120173"/>
          </a:xfrm>
          <a:solidFill>
            <a:srgbClr val="FFFFFF"/>
          </a:solidFill>
        </p:grpSpPr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A8641FEC-D1E4-461A-9A09-1ACD28B60C9D}"/>
                </a:ext>
              </a:extLst>
            </p:cNvPr>
            <p:cNvSpPr/>
            <p:nvPr/>
          </p:nvSpPr>
          <p:spPr>
            <a:xfrm>
              <a:off x="2690812" y="3224212"/>
              <a:ext cx="6390322" cy="1262062"/>
            </a:xfrm>
            <a:custGeom>
              <a:avLst/>
              <a:gdLst>
                <a:gd name="connsiteX0" fmla="*/ 446723 w 6390322"/>
                <a:gd name="connsiteY0" fmla="*/ 950595 h 1262062"/>
                <a:gd name="connsiteX1" fmla="*/ 0 w 6390322"/>
                <a:gd name="connsiteY1" fmla="*/ 480060 h 1262062"/>
                <a:gd name="connsiteX2" fmla="*/ 488633 w 6390322"/>
                <a:gd name="connsiteY2" fmla="*/ 0 h 1262062"/>
                <a:gd name="connsiteX3" fmla="*/ 700088 w 6390322"/>
                <a:gd name="connsiteY3" fmla="*/ 41910 h 1262062"/>
                <a:gd name="connsiteX4" fmla="*/ 700088 w 6390322"/>
                <a:gd name="connsiteY4" fmla="*/ 212408 h 1262062"/>
                <a:gd name="connsiteX5" fmla="*/ 495300 w 6390322"/>
                <a:gd name="connsiteY5" fmla="*/ 155258 h 1262062"/>
                <a:gd name="connsiteX6" fmla="*/ 213360 w 6390322"/>
                <a:gd name="connsiteY6" fmla="*/ 466725 h 1262062"/>
                <a:gd name="connsiteX7" fmla="*/ 477203 w 6390322"/>
                <a:gd name="connsiteY7" fmla="*/ 785813 h 1262062"/>
                <a:gd name="connsiteX8" fmla="*/ 681990 w 6390322"/>
                <a:gd name="connsiteY8" fmla="*/ 726758 h 1262062"/>
                <a:gd name="connsiteX9" fmla="*/ 733425 w 6390322"/>
                <a:gd name="connsiteY9" fmla="*/ 864870 h 1262062"/>
                <a:gd name="connsiteX10" fmla="*/ 446723 w 6390322"/>
                <a:gd name="connsiteY10" fmla="*/ 950595 h 1262062"/>
                <a:gd name="connsiteX11" fmla="*/ 3697605 w 6390322"/>
                <a:gd name="connsiteY11" fmla="*/ 950595 h 1262062"/>
                <a:gd name="connsiteX12" fmla="*/ 3373755 w 6390322"/>
                <a:gd name="connsiteY12" fmla="*/ 605790 h 1262062"/>
                <a:gd name="connsiteX13" fmla="*/ 3712845 w 6390322"/>
                <a:gd name="connsiteY13" fmla="*/ 257175 h 1262062"/>
                <a:gd name="connsiteX14" fmla="*/ 3879533 w 6390322"/>
                <a:gd name="connsiteY14" fmla="*/ 295275 h 1262062"/>
                <a:gd name="connsiteX15" fmla="*/ 3879533 w 6390322"/>
                <a:gd name="connsiteY15" fmla="*/ 445770 h 1262062"/>
                <a:gd name="connsiteX16" fmla="*/ 3740468 w 6390322"/>
                <a:gd name="connsiteY16" fmla="*/ 399097 h 1262062"/>
                <a:gd name="connsiteX17" fmla="*/ 3560445 w 6390322"/>
                <a:gd name="connsiteY17" fmla="*/ 596265 h 1262062"/>
                <a:gd name="connsiteX18" fmla="*/ 3737610 w 6390322"/>
                <a:gd name="connsiteY18" fmla="*/ 802005 h 1262062"/>
                <a:gd name="connsiteX19" fmla="*/ 3866198 w 6390322"/>
                <a:gd name="connsiteY19" fmla="*/ 762000 h 1262062"/>
                <a:gd name="connsiteX20" fmla="*/ 3911918 w 6390322"/>
                <a:gd name="connsiteY20" fmla="*/ 886778 h 1262062"/>
                <a:gd name="connsiteX21" fmla="*/ 3697605 w 6390322"/>
                <a:gd name="connsiteY21" fmla="*/ 950595 h 1262062"/>
                <a:gd name="connsiteX22" fmla="*/ 4292918 w 6390322"/>
                <a:gd name="connsiteY22" fmla="*/ 421005 h 1262062"/>
                <a:gd name="connsiteX23" fmla="*/ 4292918 w 6390322"/>
                <a:gd name="connsiteY23" fmla="*/ 937260 h 1262062"/>
                <a:gd name="connsiteX24" fmla="*/ 4102418 w 6390322"/>
                <a:gd name="connsiteY24" fmla="*/ 937260 h 1262062"/>
                <a:gd name="connsiteX25" fmla="*/ 4102418 w 6390322"/>
                <a:gd name="connsiteY25" fmla="*/ 421005 h 1262062"/>
                <a:gd name="connsiteX26" fmla="*/ 3917633 w 6390322"/>
                <a:gd name="connsiteY26" fmla="*/ 421005 h 1262062"/>
                <a:gd name="connsiteX27" fmla="*/ 3917633 w 6390322"/>
                <a:gd name="connsiteY27" fmla="*/ 270510 h 1262062"/>
                <a:gd name="connsiteX28" fmla="*/ 4501515 w 6390322"/>
                <a:gd name="connsiteY28" fmla="*/ 270510 h 1262062"/>
                <a:gd name="connsiteX29" fmla="*/ 4460558 w 6390322"/>
                <a:gd name="connsiteY29" fmla="*/ 421005 h 1262062"/>
                <a:gd name="connsiteX30" fmla="*/ 4292918 w 6390322"/>
                <a:gd name="connsiteY30" fmla="*/ 421005 h 1262062"/>
                <a:gd name="connsiteX31" fmla="*/ 5212080 w 6390322"/>
                <a:gd name="connsiteY31" fmla="*/ 348615 h 1262062"/>
                <a:gd name="connsiteX32" fmla="*/ 5160645 w 6390322"/>
                <a:gd name="connsiteY32" fmla="*/ 758190 h 1262062"/>
                <a:gd name="connsiteX33" fmla="*/ 5072063 w 6390322"/>
                <a:gd name="connsiteY33" fmla="*/ 809625 h 1262062"/>
                <a:gd name="connsiteX34" fmla="*/ 5124450 w 6390322"/>
                <a:gd name="connsiteY34" fmla="*/ 950595 h 1262062"/>
                <a:gd name="connsiteX35" fmla="*/ 5281613 w 6390322"/>
                <a:gd name="connsiteY35" fmla="*/ 884872 h 1262062"/>
                <a:gd name="connsiteX36" fmla="*/ 5371148 w 6390322"/>
                <a:gd name="connsiteY36" fmla="*/ 670560 h 1262062"/>
                <a:gd name="connsiteX37" fmla="*/ 5384483 w 6390322"/>
                <a:gd name="connsiteY37" fmla="*/ 454342 h 1262062"/>
                <a:gd name="connsiteX38" fmla="*/ 5384483 w 6390322"/>
                <a:gd name="connsiteY38" fmla="*/ 421005 h 1262062"/>
                <a:gd name="connsiteX39" fmla="*/ 5534025 w 6390322"/>
                <a:gd name="connsiteY39" fmla="*/ 421005 h 1262062"/>
                <a:gd name="connsiteX40" fmla="*/ 5534025 w 6390322"/>
                <a:gd name="connsiteY40" fmla="*/ 937260 h 1262062"/>
                <a:gd name="connsiteX41" fmla="*/ 5724525 w 6390322"/>
                <a:gd name="connsiteY41" fmla="*/ 937260 h 1262062"/>
                <a:gd name="connsiteX42" fmla="*/ 5724525 w 6390322"/>
                <a:gd name="connsiteY42" fmla="*/ 270510 h 1262062"/>
                <a:gd name="connsiteX43" fmla="*/ 5213033 w 6390322"/>
                <a:gd name="connsiteY43" fmla="*/ 270510 h 1262062"/>
                <a:gd name="connsiteX44" fmla="*/ 5213033 w 6390322"/>
                <a:gd name="connsiteY44" fmla="*/ 348615 h 1262062"/>
                <a:gd name="connsiteX45" fmla="*/ 3056573 w 6390322"/>
                <a:gd name="connsiteY45" fmla="*/ 257175 h 1262062"/>
                <a:gd name="connsiteX46" fmla="*/ 2876550 w 6390322"/>
                <a:gd name="connsiteY46" fmla="*/ 331470 h 1262062"/>
                <a:gd name="connsiteX47" fmla="*/ 2855595 w 6390322"/>
                <a:gd name="connsiteY47" fmla="*/ 270510 h 1262062"/>
                <a:gd name="connsiteX48" fmla="*/ 2695575 w 6390322"/>
                <a:gd name="connsiteY48" fmla="*/ 270510 h 1262062"/>
                <a:gd name="connsiteX49" fmla="*/ 2695575 w 6390322"/>
                <a:gd name="connsiteY49" fmla="*/ 1262063 h 1262062"/>
                <a:gd name="connsiteX50" fmla="*/ 2886075 w 6390322"/>
                <a:gd name="connsiteY50" fmla="*/ 1203960 h 1262062"/>
                <a:gd name="connsiteX51" fmla="*/ 2886075 w 6390322"/>
                <a:gd name="connsiteY51" fmla="*/ 922972 h 1262062"/>
                <a:gd name="connsiteX52" fmla="*/ 3013710 w 6390322"/>
                <a:gd name="connsiteY52" fmla="*/ 950595 h 1262062"/>
                <a:gd name="connsiteX53" fmla="*/ 3328988 w 6390322"/>
                <a:gd name="connsiteY53" fmla="*/ 584835 h 1262062"/>
                <a:gd name="connsiteX54" fmla="*/ 3056573 w 6390322"/>
                <a:gd name="connsiteY54" fmla="*/ 257175 h 1262062"/>
                <a:gd name="connsiteX55" fmla="*/ 2967990 w 6390322"/>
                <a:gd name="connsiteY55" fmla="*/ 812483 h 1262062"/>
                <a:gd name="connsiteX56" fmla="*/ 2886075 w 6390322"/>
                <a:gd name="connsiteY56" fmla="*/ 785813 h 1262062"/>
                <a:gd name="connsiteX57" fmla="*/ 2886075 w 6390322"/>
                <a:gd name="connsiteY57" fmla="*/ 470535 h 1262062"/>
                <a:gd name="connsiteX58" fmla="*/ 3018473 w 6390322"/>
                <a:gd name="connsiteY58" fmla="*/ 395288 h 1262062"/>
                <a:gd name="connsiteX59" fmla="*/ 3140393 w 6390322"/>
                <a:gd name="connsiteY59" fmla="*/ 581978 h 1262062"/>
                <a:gd name="connsiteX60" fmla="*/ 2967990 w 6390322"/>
                <a:gd name="connsiteY60" fmla="*/ 812483 h 1262062"/>
                <a:gd name="connsiteX61" fmla="*/ 4774883 w 6390322"/>
                <a:gd name="connsiteY61" fmla="*/ 257175 h 1262062"/>
                <a:gd name="connsiteX62" fmla="*/ 4507230 w 6390322"/>
                <a:gd name="connsiteY62" fmla="*/ 330517 h 1262062"/>
                <a:gd name="connsiteX63" fmla="*/ 4564380 w 6390322"/>
                <a:gd name="connsiteY63" fmla="*/ 445770 h 1262062"/>
                <a:gd name="connsiteX64" fmla="*/ 4733925 w 6390322"/>
                <a:gd name="connsiteY64" fmla="*/ 401003 h 1262062"/>
                <a:gd name="connsiteX65" fmla="*/ 4858703 w 6390322"/>
                <a:gd name="connsiteY65" fmla="*/ 500063 h 1262062"/>
                <a:gd name="connsiteX66" fmla="*/ 4858703 w 6390322"/>
                <a:gd name="connsiteY66" fmla="*/ 511492 h 1262062"/>
                <a:gd name="connsiteX67" fmla="*/ 4743450 w 6390322"/>
                <a:gd name="connsiteY67" fmla="*/ 516255 h 1262062"/>
                <a:gd name="connsiteX68" fmla="*/ 4461510 w 6390322"/>
                <a:gd name="connsiteY68" fmla="*/ 735330 h 1262062"/>
                <a:gd name="connsiteX69" fmla="*/ 4683443 w 6390322"/>
                <a:gd name="connsiteY69" fmla="*/ 951547 h 1262062"/>
                <a:gd name="connsiteX70" fmla="*/ 4871085 w 6390322"/>
                <a:gd name="connsiteY70" fmla="*/ 880110 h 1262062"/>
                <a:gd name="connsiteX71" fmla="*/ 4900613 w 6390322"/>
                <a:gd name="connsiteY71" fmla="*/ 938213 h 1262062"/>
                <a:gd name="connsiteX72" fmla="*/ 5049203 w 6390322"/>
                <a:gd name="connsiteY72" fmla="*/ 938213 h 1262062"/>
                <a:gd name="connsiteX73" fmla="*/ 5049203 w 6390322"/>
                <a:gd name="connsiteY73" fmla="*/ 504825 h 1262062"/>
                <a:gd name="connsiteX74" fmla="*/ 4774883 w 6390322"/>
                <a:gd name="connsiteY74" fmla="*/ 257175 h 1262062"/>
                <a:gd name="connsiteX75" fmla="*/ 4859655 w 6390322"/>
                <a:gd name="connsiteY75" fmla="*/ 771525 h 1262062"/>
                <a:gd name="connsiteX76" fmla="*/ 4752975 w 6390322"/>
                <a:gd name="connsiteY76" fmla="*/ 802005 h 1262062"/>
                <a:gd name="connsiteX77" fmla="*/ 4652010 w 6390322"/>
                <a:gd name="connsiteY77" fmla="*/ 719138 h 1262062"/>
                <a:gd name="connsiteX78" fmla="*/ 4772978 w 6390322"/>
                <a:gd name="connsiteY78" fmla="*/ 638175 h 1262062"/>
                <a:gd name="connsiteX79" fmla="*/ 4859655 w 6390322"/>
                <a:gd name="connsiteY79" fmla="*/ 635318 h 1262062"/>
                <a:gd name="connsiteX80" fmla="*/ 4859655 w 6390322"/>
                <a:gd name="connsiteY80" fmla="*/ 771525 h 1262062"/>
                <a:gd name="connsiteX81" fmla="*/ 6093143 w 6390322"/>
                <a:gd name="connsiteY81" fmla="*/ 486728 h 1262062"/>
                <a:gd name="connsiteX82" fmla="*/ 5995035 w 6390322"/>
                <a:gd name="connsiteY82" fmla="*/ 486728 h 1262062"/>
                <a:gd name="connsiteX83" fmla="*/ 5995035 w 6390322"/>
                <a:gd name="connsiteY83" fmla="*/ 240983 h 1262062"/>
                <a:gd name="connsiteX84" fmla="*/ 5804535 w 6390322"/>
                <a:gd name="connsiteY84" fmla="*/ 292417 h 1262062"/>
                <a:gd name="connsiteX85" fmla="*/ 5804535 w 6390322"/>
                <a:gd name="connsiteY85" fmla="*/ 937260 h 1262062"/>
                <a:gd name="connsiteX86" fmla="*/ 6048375 w 6390322"/>
                <a:gd name="connsiteY86" fmla="*/ 937260 h 1262062"/>
                <a:gd name="connsiteX87" fmla="*/ 6390323 w 6390322"/>
                <a:gd name="connsiteY87" fmla="*/ 705803 h 1262062"/>
                <a:gd name="connsiteX88" fmla="*/ 6093143 w 6390322"/>
                <a:gd name="connsiteY88" fmla="*/ 486728 h 1262062"/>
                <a:gd name="connsiteX89" fmla="*/ 6061710 w 6390322"/>
                <a:gd name="connsiteY89" fmla="*/ 805815 h 1262062"/>
                <a:gd name="connsiteX90" fmla="*/ 5995988 w 6390322"/>
                <a:gd name="connsiteY90" fmla="*/ 805815 h 1262062"/>
                <a:gd name="connsiteX91" fmla="*/ 5995988 w 6390322"/>
                <a:gd name="connsiteY91" fmla="*/ 619125 h 1262062"/>
                <a:gd name="connsiteX92" fmla="*/ 6059805 w 6390322"/>
                <a:gd name="connsiteY92" fmla="*/ 619125 h 1262062"/>
                <a:gd name="connsiteX93" fmla="*/ 6200775 w 6390322"/>
                <a:gd name="connsiteY93" fmla="*/ 708660 h 1262062"/>
                <a:gd name="connsiteX94" fmla="*/ 6061710 w 6390322"/>
                <a:gd name="connsiteY94" fmla="*/ 805815 h 1262062"/>
                <a:gd name="connsiteX95" fmla="*/ 1842135 w 6390322"/>
                <a:gd name="connsiteY95" fmla="*/ 574358 h 1262062"/>
                <a:gd name="connsiteX96" fmla="*/ 1842135 w 6390322"/>
                <a:gd name="connsiteY96" fmla="*/ 568643 h 1262062"/>
                <a:gd name="connsiteX97" fmla="*/ 1955483 w 6390322"/>
                <a:gd name="connsiteY97" fmla="*/ 427672 h 1262062"/>
                <a:gd name="connsiteX98" fmla="*/ 1782128 w 6390322"/>
                <a:gd name="connsiteY98" fmla="*/ 274320 h 1262062"/>
                <a:gd name="connsiteX99" fmla="*/ 1665923 w 6390322"/>
                <a:gd name="connsiteY99" fmla="*/ 270510 h 1262062"/>
                <a:gd name="connsiteX100" fmla="*/ 1394460 w 6390322"/>
                <a:gd name="connsiteY100" fmla="*/ 270510 h 1262062"/>
                <a:gd name="connsiteX101" fmla="*/ 1394460 w 6390322"/>
                <a:gd name="connsiteY101" fmla="*/ 937260 h 1262062"/>
                <a:gd name="connsiteX102" fmla="*/ 1623060 w 6390322"/>
                <a:gd name="connsiteY102" fmla="*/ 937260 h 1262062"/>
                <a:gd name="connsiteX103" fmla="*/ 1715453 w 6390322"/>
                <a:gd name="connsiteY103" fmla="*/ 936308 h 1262062"/>
                <a:gd name="connsiteX104" fmla="*/ 1984058 w 6390322"/>
                <a:gd name="connsiteY104" fmla="*/ 732472 h 1262062"/>
                <a:gd name="connsiteX105" fmla="*/ 1842135 w 6390322"/>
                <a:gd name="connsiteY105" fmla="*/ 574358 h 1262062"/>
                <a:gd name="connsiteX106" fmla="*/ 1588770 w 6390322"/>
                <a:gd name="connsiteY106" fmla="*/ 397192 h 1262062"/>
                <a:gd name="connsiteX107" fmla="*/ 1666875 w 6390322"/>
                <a:gd name="connsiteY107" fmla="*/ 397192 h 1262062"/>
                <a:gd name="connsiteX108" fmla="*/ 1773555 w 6390322"/>
                <a:gd name="connsiteY108" fmla="*/ 461963 h 1262062"/>
                <a:gd name="connsiteX109" fmla="*/ 1646873 w 6390322"/>
                <a:gd name="connsiteY109" fmla="*/ 529590 h 1262062"/>
                <a:gd name="connsiteX110" fmla="*/ 1588770 w 6390322"/>
                <a:gd name="connsiteY110" fmla="*/ 529590 h 1262062"/>
                <a:gd name="connsiteX111" fmla="*/ 1588770 w 6390322"/>
                <a:gd name="connsiteY111" fmla="*/ 397192 h 1262062"/>
                <a:gd name="connsiteX112" fmla="*/ 1662113 w 6390322"/>
                <a:gd name="connsiteY112" fmla="*/ 810578 h 1262062"/>
                <a:gd name="connsiteX113" fmla="*/ 1584008 w 6390322"/>
                <a:gd name="connsiteY113" fmla="*/ 810578 h 1262062"/>
                <a:gd name="connsiteX114" fmla="*/ 1584008 w 6390322"/>
                <a:gd name="connsiteY114" fmla="*/ 646747 h 1262062"/>
                <a:gd name="connsiteX115" fmla="*/ 1652588 w 6390322"/>
                <a:gd name="connsiteY115" fmla="*/ 646747 h 1262062"/>
                <a:gd name="connsiteX116" fmla="*/ 1792605 w 6390322"/>
                <a:gd name="connsiteY116" fmla="*/ 727710 h 1262062"/>
                <a:gd name="connsiteX117" fmla="*/ 1662113 w 6390322"/>
                <a:gd name="connsiteY117" fmla="*/ 810578 h 1262062"/>
                <a:gd name="connsiteX118" fmla="*/ 1332548 w 6390322"/>
                <a:gd name="connsiteY118" fmla="*/ 598170 h 1262062"/>
                <a:gd name="connsiteX119" fmla="*/ 1023938 w 6390322"/>
                <a:gd name="connsiteY119" fmla="*/ 257175 h 1262062"/>
                <a:gd name="connsiteX120" fmla="*/ 712470 w 6390322"/>
                <a:gd name="connsiteY120" fmla="*/ 605790 h 1262062"/>
                <a:gd name="connsiteX121" fmla="*/ 1047750 w 6390322"/>
                <a:gd name="connsiteY121" fmla="*/ 950595 h 1262062"/>
                <a:gd name="connsiteX122" fmla="*/ 1310640 w 6390322"/>
                <a:gd name="connsiteY122" fmla="*/ 874395 h 1262062"/>
                <a:gd name="connsiteX123" fmla="*/ 1268730 w 6390322"/>
                <a:gd name="connsiteY123" fmla="*/ 754380 h 1262062"/>
                <a:gd name="connsiteX124" fmla="*/ 1080135 w 6390322"/>
                <a:gd name="connsiteY124" fmla="*/ 802005 h 1262062"/>
                <a:gd name="connsiteX125" fmla="*/ 902970 w 6390322"/>
                <a:gd name="connsiteY125" fmla="*/ 656272 h 1262062"/>
                <a:gd name="connsiteX126" fmla="*/ 1333500 w 6390322"/>
                <a:gd name="connsiteY126" fmla="*/ 656272 h 1262062"/>
                <a:gd name="connsiteX127" fmla="*/ 1333500 w 6390322"/>
                <a:gd name="connsiteY127" fmla="*/ 598170 h 1262062"/>
                <a:gd name="connsiteX128" fmla="*/ 898208 w 6390322"/>
                <a:gd name="connsiteY128" fmla="*/ 524828 h 1262062"/>
                <a:gd name="connsiteX129" fmla="*/ 1018223 w 6390322"/>
                <a:gd name="connsiteY129" fmla="*/ 395288 h 1262062"/>
                <a:gd name="connsiteX130" fmla="*/ 1138238 w 6390322"/>
                <a:gd name="connsiteY130" fmla="*/ 524828 h 1262062"/>
                <a:gd name="connsiteX131" fmla="*/ 898208 w 6390322"/>
                <a:gd name="connsiteY131" fmla="*/ 524828 h 1262062"/>
                <a:gd name="connsiteX132" fmla="*/ 2642235 w 6390322"/>
                <a:gd name="connsiteY132" fmla="*/ 598170 h 1262062"/>
                <a:gd name="connsiteX133" fmla="*/ 2333625 w 6390322"/>
                <a:gd name="connsiteY133" fmla="*/ 257175 h 1262062"/>
                <a:gd name="connsiteX134" fmla="*/ 2022158 w 6390322"/>
                <a:gd name="connsiteY134" fmla="*/ 605790 h 1262062"/>
                <a:gd name="connsiteX135" fmla="*/ 2357438 w 6390322"/>
                <a:gd name="connsiteY135" fmla="*/ 950595 h 1262062"/>
                <a:gd name="connsiteX136" fmla="*/ 2620328 w 6390322"/>
                <a:gd name="connsiteY136" fmla="*/ 874395 h 1262062"/>
                <a:gd name="connsiteX137" fmla="*/ 2578418 w 6390322"/>
                <a:gd name="connsiteY137" fmla="*/ 754380 h 1262062"/>
                <a:gd name="connsiteX138" fmla="*/ 2389823 w 6390322"/>
                <a:gd name="connsiteY138" fmla="*/ 802005 h 1262062"/>
                <a:gd name="connsiteX139" fmla="*/ 2212658 w 6390322"/>
                <a:gd name="connsiteY139" fmla="*/ 656272 h 1262062"/>
                <a:gd name="connsiteX140" fmla="*/ 2643188 w 6390322"/>
                <a:gd name="connsiteY140" fmla="*/ 656272 h 1262062"/>
                <a:gd name="connsiteX141" fmla="*/ 2643188 w 6390322"/>
                <a:gd name="connsiteY141" fmla="*/ 598170 h 1262062"/>
                <a:gd name="connsiteX142" fmla="*/ 2207895 w 6390322"/>
                <a:gd name="connsiteY142" fmla="*/ 524828 h 1262062"/>
                <a:gd name="connsiteX143" fmla="*/ 2327910 w 6390322"/>
                <a:gd name="connsiteY143" fmla="*/ 395288 h 1262062"/>
                <a:gd name="connsiteX144" fmla="*/ 2447925 w 6390322"/>
                <a:gd name="connsiteY144" fmla="*/ 524828 h 1262062"/>
                <a:gd name="connsiteX145" fmla="*/ 2207895 w 6390322"/>
                <a:gd name="connsiteY145" fmla="*/ 52482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390322" h="1262062">
                  <a:moveTo>
                    <a:pt x="446723" y="950595"/>
                  </a:moveTo>
                  <a:cubicBezTo>
                    <a:pt x="157163" y="950595"/>
                    <a:pt x="0" y="741997"/>
                    <a:pt x="0" y="480060"/>
                  </a:cubicBezTo>
                  <a:cubicBezTo>
                    <a:pt x="0" y="216217"/>
                    <a:pt x="184785" y="0"/>
                    <a:pt x="488633" y="0"/>
                  </a:cubicBezTo>
                  <a:cubicBezTo>
                    <a:pt x="569595" y="0"/>
                    <a:pt x="639128" y="10477"/>
                    <a:pt x="700088" y="41910"/>
                  </a:cubicBezTo>
                  <a:lnTo>
                    <a:pt x="700088" y="212408"/>
                  </a:lnTo>
                  <a:cubicBezTo>
                    <a:pt x="619125" y="164783"/>
                    <a:pt x="555308" y="155258"/>
                    <a:pt x="495300" y="155258"/>
                  </a:cubicBezTo>
                  <a:cubicBezTo>
                    <a:pt x="289560" y="155258"/>
                    <a:pt x="213360" y="306705"/>
                    <a:pt x="213360" y="466725"/>
                  </a:cubicBezTo>
                  <a:cubicBezTo>
                    <a:pt x="213360" y="644843"/>
                    <a:pt x="309563" y="785813"/>
                    <a:pt x="477203" y="785813"/>
                  </a:cubicBezTo>
                  <a:cubicBezTo>
                    <a:pt x="551498" y="785813"/>
                    <a:pt x="610553" y="764858"/>
                    <a:pt x="681990" y="726758"/>
                  </a:cubicBezTo>
                  <a:lnTo>
                    <a:pt x="733425" y="864870"/>
                  </a:lnTo>
                  <a:cubicBezTo>
                    <a:pt x="625793" y="933450"/>
                    <a:pt x="534353" y="950595"/>
                    <a:pt x="446723" y="950595"/>
                  </a:cubicBezTo>
                  <a:moveTo>
                    <a:pt x="3697605" y="950595"/>
                  </a:moveTo>
                  <a:cubicBezTo>
                    <a:pt x="3483293" y="950595"/>
                    <a:pt x="3373755" y="793433"/>
                    <a:pt x="3373755" y="605790"/>
                  </a:cubicBezTo>
                  <a:cubicBezTo>
                    <a:pt x="3373755" y="396240"/>
                    <a:pt x="3518535" y="257175"/>
                    <a:pt x="3712845" y="257175"/>
                  </a:cubicBezTo>
                  <a:cubicBezTo>
                    <a:pt x="3798570" y="257175"/>
                    <a:pt x="3843338" y="274320"/>
                    <a:pt x="3879533" y="295275"/>
                  </a:cubicBezTo>
                  <a:lnTo>
                    <a:pt x="3879533" y="445770"/>
                  </a:lnTo>
                  <a:cubicBezTo>
                    <a:pt x="3831908" y="411480"/>
                    <a:pt x="3793808" y="399097"/>
                    <a:pt x="3740468" y="399097"/>
                  </a:cubicBezTo>
                  <a:cubicBezTo>
                    <a:pt x="3630930" y="399097"/>
                    <a:pt x="3560445" y="480060"/>
                    <a:pt x="3560445" y="596265"/>
                  </a:cubicBezTo>
                  <a:cubicBezTo>
                    <a:pt x="3560445" y="700088"/>
                    <a:pt x="3614738" y="802005"/>
                    <a:pt x="3737610" y="802005"/>
                  </a:cubicBezTo>
                  <a:cubicBezTo>
                    <a:pt x="3771900" y="802005"/>
                    <a:pt x="3817620" y="786765"/>
                    <a:pt x="3866198" y="762000"/>
                  </a:cubicBezTo>
                  <a:lnTo>
                    <a:pt x="3911918" y="886778"/>
                  </a:lnTo>
                  <a:cubicBezTo>
                    <a:pt x="3857625" y="923925"/>
                    <a:pt x="3765233" y="950595"/>
                    <a:pt x="3697605" y="950595"/>
                  </a:cubicBezTo>
                  <a:moveTo>
                    <a:pt x="4292918" y="421005"/>
                  </a:moveTo>
                  <a:lnTo>
                    <a:pt x="4292918" y="937260"/>
                  </a:lnTo>
                  <a:lnTo>
                    <a:pt x="4102418" y="937260"/>
                  </a:lnTo>
                  <a:lnTo>
                    <a:pt x="4102418" y="421005"/>
                  </a:lnTo>
                  <a:lnTo>
                    <a:pt x="3917633" y="421005"/>
                  </a:lnTo>
                  <a:lnTo>
                    <a:pt x="3917633" y="270510"/>
                  </a:lnTo>
                  <a:lnTo>
                    <a:pt x="4501515" y="270510"/>
                  </a:lnTo>
                  <a:lnTo>
                    <a:pt x="4460558" y="421005"/>
                  </a:lnTo>
                  <a:lnTo>
                    <a:pt x="4292918" y="421005"/>
                  </a:lnTo>
                  <a:close/>
                  <a:moveTo>
                    <a:pt x="5212080" y="348615"/>
                  </a:moveTo>
                  <a:cubicBezTo>
                    <a:pt x="5212080" y="581025"/>
                    <a:pt x="5202555" y="701993"/>
                    <a:pt x="5160645" y="758190"/>
                  </a:cubicBezTo>
                  <a:cubicBezTo>
                    <a:pt x="5139690" y="785813"/>
                    <a:pt x="5106353" y="804863"/>
                    <a:pt x="5072063" y="809625"/>
                  </a:cubicBezTo>
                  <a:lnTo>
                    <a:pt x="5124450" y="950595"/>
                  </a:lnTo>
                  <a:cubicBezTo>
                    <a:pt x="5168265" y="949643"/>
                    <a:pt x="5234940" y="930593"/>
                    <a:pt x="5281613" y="884872"/>
                  </a:cubicBezTo>
                  <a:cubicBezTo>
                    <a:pt x="5342573" y="825818"/>
                    <a:pt x="5362575" y="750570"/>
                    <a:pt x="5371148" y="670560"/>
                  </a:cubicBezTo>
                  <a:cubicBezTo>
                    <a:pt x="5378768" y="602933"/>
                    <a:pt x="5384483" y="523875"/>
                    <a:pt x="5384483" y="454342"/>
                  </a:cubicBezTo>
                  <a:lnTo>
                    <a:pt x="5384483" y="421005"/>
                  </a:lnTo>
                  <a:lnTo>
                    <a:pt x="5534025" y="421005"/>
                  </a:lnTo>
                  <a:lnTo>
                    <a:pt x="5534025" y="937260"/>
                  </a:lnTo>
                  <a:lnTo>
                    <a:pt x="5724525" y="937260"/>
                  </a:lnTo>
                  <a:lnTo>
                    <a:pt x="5724525" y="270510"/>
                  </a:lnTo>
                  <a:lnTo>
                    <a:pt x="5213033" y="270510"/>
                  </a:lnTo>
                  <a:lnTo>
                    <a:pt x="5213033" y="348615"/>
                  </a:lnTo>
                  <a:close/>
                  <a:moveTo>
                    <a:pt x="3056573" y="257175"/>
                  </a:moveTo>
                  <a:cubicBezTo>
                    <a:pt x="2982278" y="257175"/>
                    <a:pt x="2926080" y="293370"/>
                    <a:pt x="2876550" y="331470"/>
                  </a:cubicBezTo>
                  <a:lnTo>
                    <a:pt x="2855595" y="270510"/>
                  </a:lnTo>
                  <a:lnTo>
                    <a:pt x="2695575" y="270510"/>
                  </a:lnTo>
                  <a:lnTo>
                    <a:pt x="2695575" y="1262063"/>
                  </a:lnTo>
                  <a:lnTo>
                    <a:pt x="2886075" y="1203960"/>
                  </a:lnTo>
                  <a:lnTo>
                    <a:pt x="2886075" y="922972"/>
                  </a:lnTo>
                  <a:cubicBezTo>
                    <a:pt x="2920365" y="941070"/>
                    <a:pt x="2965133" y="950595"/>
                    <a:pt x="3013710" y="950595"/>
                  </a:cubicBezTo>
                  <a:cubicBezTo>
                    <a:pt x="3210878" y="950595"/>
                    <a:pt x="3328988" y="782955"/>
                    <a:pt x="3328988" y="584835"/>
                  </a:cubicBezTo>
                  <a:cubicBezTo>
                    <a:pt x="3329940" y="373380"/>
                    <a:pt x="3209925" y="257175"/>
                    <a:pt x="3056573" y="257175"/>
                  </a:cubicBezTo>
                  <a:moveTo>
                    <a:pt x="2967990" y="812483"/>
                  </a:moveTo>
                  <a:cubicBezTo>
                    <a:pt x="2933700" y="812483"/>
                    <a:pt x="2907030" y="800100"/>
                    <a:pt x="2886075" y="785813"/>
                  </a:cubicBezTo>
                  <a:lnTo>
                    <a:pt x="2886075" y="470535"/>
                  </a:lnTo>
                  <a:cubicBezTo>
                    <a:pt x="2908935" y="436245"/>
                    <a:pt x="2967990" y="395288"/>
                    <a:pt x="3018473" y="395288"/>
                  </a:cubicBezTo>
                  <a:cubicBezTo>
                    <a:pt x="3094673" y="395288"/>
                    <a:pt x="3140393" y="443865"/>
                    <a:pt x="3140393" y="581978"/>
                  </a:cubicBezTo>
                  <a:cubicBezTo>
                    <a:pt x="3139440" y="695325"/>
                    <a:pt x="3097530" y="812483"/>
                    <a:pt x="2967990" y="812483"/>
                  </a:cubicBezTo>
                  <a:moveTo>
                    <a:pt x="4774883" y="257175"/>
                  </a:moveTo>
                  <a:cubicBezTo>
                    <a:pt x="4685348" y="257175"/>
                    <a:pt x="4597718" y="271463"/>
                    <a:pt x="4507230" y="330517"/>
                  </a:cubicBezTo>
                  <a:lnTo>
                    <a:pt x="4564380" y="445770"/>
                  </a:lnTo>
                  <a:cubicBezTo>
                    <a:pt x="4609148" y="420053"/>
                    <a:pt x="4667250" y="401003"/>
                    <a:pt x="4733925" y="401003"/>
                  </a:cubicBezTo>
                  <a:cubicBezTo>
                    <a:pt x="4799648" y="401003"/>
                    <a:pt x="4858703" y="430530"/>
                    <a:pt x="4858703" y="500063"/>
                  </a:cubicBezTo>
                  <a:lnTo>
                    <a:pt x="4858703" y="511492"/>
                  </a:lnTo>
                  <a:lnTo>
                    <a:pt x="4743450" y="516255"/>
                  </a:lnTo>
                  <a:cubicBezTo>
                    <a:pt x="4574858" y="521970"/>
                    <a:pt x="4461510" y="595313"/>
                    <a:pt x="4461510" y="735330"/>
                  </a:cubicBezTo>
                  <a:cubicBezTo>
                    <a:pt x="4461510" y="867728"/>
                    <a:pt x="4556760" y="951547"/>
                    <a:pt x="4683443" y="951547"/>
                  </a:cubicBezTo>
                  <a:cubicBezTo>
                    <a:pt x="4769168" y="951547"/>
                    <a:pt x="4828223" y="919163"/>
                    <a:pt x="4871085" y="880110"/>
                  </a:cubicBezTo>
                  <a:lnTo>
                    <a:pt x="4900613" y="938213"/>
                  </a:lnTo>
                  <a:lnTo>
                    <a:pt x="5049203" y="938213"/>
                  </a:lnTo>
                  <a:lnTo>
                    <a:pt x="5049203" y="504825"/>
                  </a:lnTo>
                  <a:cubicBezTo>
                    <a:pt x="5050155" y="328613"/>
                    <a:pt x="4952048" y="257175"/>
                    <a:pt x="4774883" y="257175"/>
                  </a:cubicBezTo>
                  <a:moveTo>
                    <a:pt x="4859655" y="771525"/>
                  </a:moveTo>
                  <a:cubicBezTo>
                    <a:pt x="4841558" y="785813"/>
                    <a:pt x="4803458" y="802005"/>
                    <a:pt x="4752975" y="802005"/>
                  </a:cubicBezTo>
                  <a:cubicBezTo>
                    <a:pt x="4688205" y="802005"/>
                    <a:pt x="4652010" y="769620"/>
                    <a:pt x="4652010" y="719138"/>
                  </a:cubicBezTo>
                  <a:cubicBezTo>
                    <a:pt x="4652010" y="668655"/>
                    <a:pt x="4691063" y="640080"/>
                    <a:pt x="4772978" y="638175"/>
                  </a:cubicBezTo>
                  <a:lnTo>
                    <a:pt x="4859655" y="635318"/>
                  </a:lnTo>
                  <a:lnTo>
                    <a:pt x="4859655" y="771525"/>
                  </a:lnTo>
                  <a:close/>
                  <a:moveTo>
                    <a:pt x="6093143" y="486728"/>
                  </a:moveTo>
                  <a:lnTo>
                    <a:pt x="5995035" y="486728"/>
                  </a:lnTo>
                  <a:lnTo>
                    <a:pt x="5995035" y="240983"/>
                  </a:lnTo>
                  <a:lnTo>
                    <a:pt x="5804535" y="292417"/>
                  </a:lnTo>
                  <a:lnTo>
                    <a:pt x="5804535" y="937260"/>
                  </a:lnTo>
                  <a:lnTo>
                    <a:pt x="6048375" y="937260"/>
                  </a:lnTo>
                  <a:cubicBezTo>
                    <a:pt x="6225540" y="937260"/>
                    <a:pt x="6390323" y="889635"/>
                    <a:pt x="6390323" y="705803"/>
                  </a:cubicBezTo>
                  <a:cubicBezTo>
                    <a:pt x="6390323" y="550545"/>
                    <a:pt x="6256973" y="486728"/>
                    <a:pt x="6093143" y="486728"/>
                  </a:cubicBezTo>
                  <a:moveTo>
                    <a:pt x="6061710" y="805815"/>
                  </a:moveTo>
                  <a:lnTo>
                    <a:pt x="5995988" y="805815"/>
                  </a:lnTo>
                  <a:lnTo>
                    <a:pt x="5995988" y="619125"/>
                  </a:lnTo>
                  <a:lnTo>
                    <a:pt x="6059805" y="619125"/>
                  </a:lnTo>
                  <a:cubicBezTo>
                    <a:pt x="6127433" y="619125"/>
                    <a:pt x="6200775" y="629603"/>
                    <a:pt x="6200775" y="708660"/>
                  </a:cubicBezTo>
                  <a:cubicBezTo>
                    <a:pt x="6200775" y="786765"/>
                    <a:pt x="6136958" y="805815"/>
                    <a:pt x="6061710" y="805815"/>
                  </a:cubicBezTo>
                  <a:moveTo>
                    <a:pt x="1842135" y="574358"/>
                  </a:moveTo>
                  <a:lnTo>
                    <a:pt x="1842135" y="568643"/>
                  </a:lnTo>
                  <a:cubicBezTo>
                    <a:pt x="1904048" y="555308"/>
                    <a:pt x="1955483" y="514350"/>
                    <a:pt x="1955483" y="427672"/>
                  </a:cubicBezTo>
                  <a:cubicBezTo>
                    <a:pt x="1955483" y="323850"/>
                    <a:pt x="1867853" y="285750"/>
                    <a:pt x="1782128" y="274320"/>
                  </a:cubicBezTo>
                  <a:cubicBezTo>
                    <a:pt x="1755458" y="270510"/>
                    <a:pt x="1698308" y="270510"/>
                    <a:pt x="1665923" y="270510"/>
                  </a:cubicBezTo>
                  <a:lnTo>
                    <a:pt x="1394460" y="270510"/>
                  </a:lnTo>
                  <a:lnTo>
                    <a:pt x="1394460" y="937260"/>
                  </a:lnTo>
                  <a:lnTo>
                    <a:pt x="1623060" y="937260"/>
                  </a:lnTo>
                  <a:cubicBezTo>
                    <a:pt x="1647825" y="937260"/>
                    <a:pt x="1685925" y="937260"/>
                    <a:pt x="1715453" y="936308"/>
                  </a:cubicBezTo>
                  <a:cubicBezTo>
                    <a:pt x="1835468" y="930593"/>
                    <a:pt x="1984058" y="887730"/>
                    <a:pt x="1984058" y="732472"/>
                  </a:cubicBezTo>
                  <a:cubicBezTo>
                    <a:pt x="1983105" y="637222"/>
                    <a:pt x="1931670" y="589597"/>
                    <a:pt x="1842135" y="574358"/>
                  </a:cubicBezTo>
                  <a:moveTo>
                    <a:pt x="1588770" y="397192"/>
                  </a:moveTo>
                  <a:lnTo>
                    <a:pt x="1666875" y="397192"/>
                  </a:lnTo>
                  <a:cubicBezTo>
                    <a:pt x="1744980" y="397192"/>
                    <a:pt x="1773555" y="421005"/>
                    <a:pt x="1773555" y="461963"/>
                  </a:cubicBezTo>
                  <a:cubicBezTo>
                    <a:pt x="1773555" y="513397"/>
                    <a:pt x="1725930" y="529590"/>
                    <a:pt x="1646873" y="529590"/>
                  </a:cubicBezTo>
                  <a:lnTo>
                    <a:pt x="1588770" y="529590"/>
                  </a:lnTo>
                  <a:lnTo>
                    <a:pt x="1588770" y="397192"/>
                  </a:lnTo>
                  <a:close/>
                  <a:moveTo>
                    <a:pt x="1662113" y="810578"/>
                  </a:moveTo>
                  <a:lnTo>
                    <a:pt x="1584008" y="810578"/>
                  </a:lnTo>
                  <a:lnTo>
                    <a:pt x="1584008" y="646747"/>
                  </a:lnTo>
                  <a:lnTo>
                    <a:pt x="1652588" y="646747"/>
                  </a:lnTo>
                  <a:cubicBezTo>
                    <a:pt x="1744028" y="646747"/>
                    <a:pt x="1792605" y="667703"/>
                    <a:pt x="1792605" y="727710"/>
                  </a:cubicBezTo>
                  <a:cubicBezTo>
                    <a:pt x="1793558" y="790575"/>
                    <a:pt x="1728788" y="810578"/>
                    <a:pt x="1662113" y="810578"/>
                  </a:cubicBezTo>
                  <a:moveTo>
                    <a:pt x="1332548" y="598170"/>
                  </a:moveTo>
                  <a:cubicBezTo>
                    <a:pt x="1332548" y="392430"/>
                    <a:pt x="1205865" y="257175"/>
                    <a:pt x="1023938" y="257175"/>
                  </a:cubicBezTo>
                  <a:cubicBezTo>
                    <a:pt x="824865" y="257175"/>
                    <a:pt x="712470" y="418147"/>
                    <a:pt x="712470" y="605790"/>
                  </a:cubicBezTo>
                  <a:cubicBezTo>
                    <a:pt x="712470" y="781050"/>
                    <a:pt x="810578" y="950595"/>
                    <a:pt x="1047750" y="950595"/>
                  </a:cubicBezTo>
                  <a:cubicBezTo>
                    <a:pt x="1127760" y="950595"/>
                    <a:pt x="1218248" y="932497"/>
                    <a:pt x="1310640" y="874395"/>
                  </a:cubicBezTo>
                  <a:lnTo>
                    <a:pt x="1268730" y="754380"/>
                  </a:lnTo>
                  <a:cubicBezTo>
                    <a:pt x="1193483" y="790575"/>
                    <a:pt x="1144905" y="802005"/>
                    <a:pt x="1080135" y="802005"/>
                  </a:cubicBezTo>
                  <a:cubicBezTo>
                    <a:pt x="991553" y="802005"/>
                    <a:pt x="906780" y="746760"/>
                    <a:pt x="902970" y="656272"/>
                  </a:cubicBezTo>
                  <a:lnTo>
                    <a:pt x="1333500" y="656272"/>
                  </a:lnTo>
                  <a:lnTo>
                    <a:pt x="1333500" y="598170"/>
                  </a:lnTo>
                  <a:close/>
                  <a:moveTo>
                    <a:pt x="898208" y="524828"/>
                  </a:moveTo>
                  <a:cubicBezTo>
                    <a:pt x="898208" y="463867"/>
                    <a:pt x="942023" y="395288"/>
                    <a:pt x="1018223" y="395288"/>
                  </a:cubicBezTo>
                  <a:cubicBezTo>
                    <a:pt x="1099185" y="395288"/>
                    <a:pt x="1134428" y="461010"/>
                    <a:pt x="1138238" y="524828"/>
                  </a:cubicBezTo>
                  <a:lnTo>
                    <a:pt x="898208" y="524828"/>
                  </a:lnTo>
                  <a:close/>
                  <a:moveTo>
                    <a:pt x="2642235" y="598170"/>
                  </a:moveTo>
                  <a:cubicBezTo>
                    <a:pt x="2642235" y="392430"/>
                    <a:pt x="2515553" y="257175"/>
                    <a:pt x="2333625" y="257175"/>
                  </a:cubicBezTo>
                  <a:cubicBezTo>
                    <a:pt x="2134553" y="257175"/>
                    <a:pt x="2022158" y="418147"/>
                    <a:pt x="2022158" y="605790"/>
                  </a:cubicBezTo>
                  <a:cubicBezTo>
                    <a:pt x="2022158" y="781050"/>
                    <a:pt x="2120265" y="950595"/>
                    <a:pt x="2357438" y="950595"/>
                  </a:cubicBezTo>
                  <a:cubicBezTo>
                    <a:pt x="2438400" y="950595"/>
                    <a:pt x="2527935" y="932497"/>
                    <a:pt x="2620328" y="874395"/>
                  </a:cubicBezTo>
                  <a:lnTo>
                    <a:pt x="2578418" y="754380"/>
                  </a:lnTo>
                  <a:cubicBezTo>
                    <a:pt x="2503170" y="790575"/>
                    <a:pt x="2454593" y="802005"/>
                    <a:pt x="2389823" y="802005"/>
                  </a:cubicBezTo>
                  <a:cubicBezTo>
                    <a:pt x="2301240" y="802005"/>
                    <a:pt x="2217420" y="746760"/>
                    <a:pt x="2212658" y="656272"/>
                  </a:cubicBezTo>
                  <a:lnTo>
                    <a:pt x="2643188" y="656272"/>
                  </a:lnTo>
                  <a:lnTo>
                    <a:pt x="2643188" y="598170"/>
                  </a:lnTo>
                  <a:close/>
                  <a:moveTo>
                    <a:pt x="2207895" y="524828"/>
                  </a:moveTo>
                  <a:cubicBezTo>
                    <a:pt x="2207895" y="463867"/>
                    <a:pt x="2251710" y="395288"/>
                    <a:pt x="2327910" y="395288"/>
                  </a:cubicBezTo>
                  <a:cubicBezTo>
                    <a:pt x="2408873" y="395288"/>
                    <a:pt x="2444115" y="461010"/>
                    <a:pt x="2447925" y="524828"/>
                  </a:cubicBezTo>
                  <a:lnTo>
                    <a:pt x="2207895" y="52482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ABD9B356-E160-484B-8045-6B21E5E89B6C}"/>
                </a:ext>
              </a:extLst>
            </p:cNvPr>
            <p:cNvSpPr/>
            <p:nvPr/>
          </p:nvSpPr>
          <p:spPr>
            <a:xfrm>
              <a:off x="8545167" y="2366100"/>
              <a:ext cx="952923" cy="954567"/>
            </a:xfrm>
            <a:custGeom>
              <a:avLst/>
              <a:gdLst>
                <a:gd name="connsiteX0" fmla="*/ 875057 w 952923"/>
                <a:gd name="connsiteY0" fmla="*/ 657134 h 954567"/>
                <a:gd name="connsiteX1" fmla="*/ 841719 w 952923"/>
                <a:gd name="connsiteY1" fmla="*/ 674279 h 954567"/>
                <a:gd name="connsiteX2" fmla="*/ 715989 w 952923"/>
                <a:gd name="connsiteY2" fmla="*/ 658086 h 954567"/>
                <a:gd name="connsiteX3" fmla="*/ 622644 w 952923"/>
                <a:gd name="connsiteY3" fmla="*/ 609509 h 954567"/>
                <a:gd name="connsiteX4" fmla="*/ 669317 w 952923"/>
                <a:gd name="connsiteY4" fmla="*/ 467586 h 954567"/>
                <a:gd name="connsiteX5" fmla="*/ 702655 w 952923"/>
                <a:gd name="connsiteY5" fmla="*/ 251369 h 954567"/>
                <a:gd name="connsiteX6" fmla="*/ 697892 w 952923"/>
                <a:gd name="connsiteY6" fmla="*/ 143736 h 954567"/>
                <a:gd name="connsiteX7" fmla="*/ 649314 w 952923"/>
                <a:gd name="connsiteY7" fmla="*/ 26579 h 954567"/>
                <a:gd name="connsiteX8" fmla="*/ 615977 w 952923"/>
                <a:gd name="connsiteY8" fmla="*/ 5624 h 954567"/>
                <a:gd name="connsiteX9" fmla="*/ 775044 w 952923"/>
                <a:gd name="connsiteY9" fmla="*/ 1814 h 954567"/>
                <a:gd name="connsiteX10" fmla="*/ 902680 w 952923"/>
                <a:gd name="connsiteY10" fmla="*/ 46581 h 954567"/>
                <a:gd name="connsiteX11" fmla="*/ 949352 w 952923"/>
                <a:gd name="connsiteY11" fmla="*/ 174216 h 954567"/>
                <a:gd name="connsiteX12" fmla="*/ 949352 w 952923"/>
                <a:gd name="connsiteY12" fmla="*/ 333284 h 954567"/>
                <a:gd name="connsiteX13" fmla="*/ 913157 w 952923"/>
                <a:gd name="connsiteY13" fmla="*/ 530451 h 954567"/>
                <a:gd name="connsiteX14" fmla="*/ 913157 w 952923"/>
                <a:gd name="connsiteY14" fmla="*/ 530451 h 954567"/>
                <a:gd name="connsiteX15" fmla="*/ 875057 w 952923"/>
                <a:gd name="connsiteY15" fmla="*/ 657134 h 954567"/>
                <a:gd name="connsiteX16" fmla="*/ 155919 w 952923"/>
                <a:gd name="connsiteY16" fmla="*/ 620939 h 954567"/>
                <a:gd name="connsiteX17" fmla="*/ 157825 w 952923"/>
                <a:gd name="connsiteY17" fmla="*/ 583791 h 954567"/>
                <a:gd name="connsiteX18" fmla="*/ 234977 w 952923"/>
                <a:gd name="connsiteY18" fmla="*/ 482826 h 954567"/>
                <a:gd name="connsiteX19" fmla="*/ 323559 w 952923"/>
                <a:gd name="connsiteY19" fmla="*/ 425676 h 954567"/>
                <a:gd name="connsiteX20" fmla="*/ 422619 w 952923"/>
                <a:gd name="connsiteY20" fmla="*/ 537119 h 954567"/>
                <a:gd name="connsiteX21" fmla="*/ 594069 w 952923"/>
                <a:gd name="connsiteY21" fmla="*/ 674279 h 954567"/>
                <a:gd name="connsiteX22" fmla="*/ 689319 w 952923"/>
                <a:gd name="connsiteY22" fmla="*/ 723809 h 954567"/>
                <a:gd name="connsiteX23" fmla="*/ 815050 w 952923"/>
                <a:gd name="connsiteY23" fmla="*/ 740001 h 954567"/>
                <a:gd name="connsiteX24" fmla="*/ 849339 w 952923"/>
                <a:gd name="connsiteY24" fmla="*/ 721904 h 954567"/>
                <a:gd name="connsiteX25" fmla="*/ 773139 w 952923"/>
                <a:gd name="connsiteY25" fmla="*/ 861921 h 954567"/>
                <a:gd name="connsiteX26" fmla="*/ 670269 w 952923"/>
                <a:gd name="connsiteY26" fmla="*/ 950504 h 954567"/>
                <a:gd name="connsiteX27" fmla="*/ 536919 w 952923"/>
                <a:gd name="connsiteY27" fmla="*/ 927644 h 954567"/>
                <a:gd name="connsiteX28" fmla="*/ 398807 w 952923"/>
                <a:gd name="connsiteY28" fmla="*/ 847634 h 954567"/>
                <a:gd name="connsiteX29" fmla="*/ 246407 w 952923"/>
                <a:gd name="connsiteY29" fmla="*/ 718094 h 954567"/>
                <a:gd name="connsiteX30" fmla="*/ 246407 w 952923"/>
                <a:gd name="connsiteY30" fmla="*/ 718094 h 954567"/>
                <a:gd name="connsiteX31" fmla="*/ 155919 w 952923"/>
                <a:gd name="connsiteY31" fmla="*/ 620939 h 954567"/>
                <a:gd name="connsiteX32" fmla="*/ 546444 w 952923"/>
                <a:gd name="connsiteY32" fmla="*/ 16101 h 954567"/>
                <a:gd name="connsiteX33" fmla="*/ 577877 w 952923"/>
                <a:gd name="connsiteY33" fmla="*/ 36104 h 954567"/>
                <a:gd name="connsiteX34" fmla="*/ 626455 w 952923"/>
                <a:gd name="connsiteY34" fmla="*/ 153261 h 954567"/>
                <a:gd name="connsiteX35" fmla="*/ 631217 w 952923"/>
                <a:gd name="connsiteY35" fmla="*/ 258036 h 954567"/>
                <a:gd name="connsiteX36" fmla="*/ 485484 w 952923"/>
                <a:gd name="connsiteY36" fmla="*/ 288516 h 954567"/>
                <a:gd name="connsiteX37" fmla="*/ 280697 w 952923"/>
                <a:gd name="connsiteY37" fmla="*/ 367574 h 954567"/>
                <a:gd name="connsiteX38" fmla="*/ 190209 w 952923"/>
                <a:gd name="connsiteY38" fmla="*/ 425676 h 954567"/>
                <a:gd name="connsiteX39" fmla="*/ 113057 w 952923"/>
                <a:gd name="connsiteY39" fmla="*/ 526641 h 954567"/>
                <a:gd name="connsiteX40" fmla="*/ 111152 w 952923"/>
                <a:gd name="connsiteY40" fmla="*/ 565694 h 954567"/>
                <a:gd name="connsiteX41" fmla="*/ 28284 w 952923"/>
                <a:gd name="connsiteY41" fmla="*/ 429486 h 954567"/>
                <a:gd name="connsiteX42" fmla="*/ 3519 w 952923"/>
                <a:gd name="connsiteY42" fmla="*/ 296136 h 954567"/>
                <a:gd name="connsiteX43" fmla="*/ 90197 w 952923"/>
                <a:gd name="connsiteY43" fmla="*/ 191361 h 954567"/>
                <a:gd name="connsiteX44" fmla="*/ 228309 w 952923"/>
                <a:gd name="connsiteY44" fmla="*/ 112304 h 954567"/>
                <a:gd name="connsiteX45" fmla="*/ 416905 w 952923"/>
                <a:gd name="connsiteY45" fmla="*/ 44676 h 954567"/>
                <a:gd name="connsiteX46" fmla="*/ 416905 w 952923"/>
                <a:gd name="connsiteY46" fmla="*/ 44676 h 954567"/>
                <a:gd name="connsiteX47" fmla="*/ 546444 w 952923"/>
                <a:gd name="connsiteY47" fmla="*/ 16101 h 95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2923" h="954567">
                  <a:moveTo>
                    <a:pt x="875057" y="657134"/>
                  </a:moveTo>
                  <a:cubicBezTo>
                    <a:pt x="864580" y="664754"/>
                    <a:pt x="853150" y="670469"/>
                    <a:pt x="841719" y="674279"/>
                  </a:cubicBezTo>
                  <a:cubicBezTo>
                    <a:pt x="803619" y="685709"/>
                    <a:pt x="757900" y="675231"/>
                    <a:pt x="715989" y="658086"/>
                  </a:cubicBezTo>
                  <a:cubicBezTo>
                    <a:pt x="686462" y="645704"/>
                    <a:pt x="655030" y="629511"/>
                    <a:pt x="622644" y="609509"/>
                  </a:cubicBezTo>
                  <a:cubicBezTo>
                    <a:pt x="639789" y="567599"/>
                    <a:pt x="655982" y="519974"/>
                    <a:pt x="669317" y="467586"/>
                  </a:cubicBezTo>
                  <a:cubicBezTo>
                    <a:pt x="690272" y="385671"/>
                    <a:pt x="700750" y="314234"/>
                    <a:pt x="702655" y="251369"/>
                  </a:cubicBezTo>
                  <a:cubicBezTo>
                    <a:pt x="703607" y="212316"/>
                    <a:pt x="701702" y="177074"/>
                    <a:pt x="697892" y="143736"/>
                  </a:cubicBezTo>
                  <a:cubicBezTo>
                    <a:pt x="692177" y="98969"/>
                    <a:pt x="677889" y="53249"/>
                    <a:pt x="649314" y="26579"/>
                  </a:cubicBezTo>
                  <a:cubicBezTo>
                    <a:pt x="639789" y="18006"/>
                    <a:pt x="629312" y="11339"/>
                    <a:pt x="615977" y="5624"/>
                  </a:cubicBezTo>
                  <a:cubicBezTo>
                    <a:pt x="675032" y="-1044"/>
                    <a:pt x="728372" y="-1044"/>
                    <a:pt x="775044" y="1814"/>
                  </a:cubicBezTo>
                  <a:cubicBezTo>
                    <a:pt x="824575" y="5624"/>
                    <a:pt x="874105" y="18006"/>
                    <a:pt x="902680" y="46581"/>
                  </a:cubicBezTo>
                  <a:cubicBezTo>
                    <a:pt x="932207" y="75156"/>
                    <a:pt x="944589" y="124686"/>
                    <a:pt x="949352" y="174216"/>
                  </a:cubicBezTo>
                  <a:cubicBezTo>
                    <a:pt x="954114" y="220889"/>
                    <a:pt x="954114" y="274229"/>
                    <a:pt x="949352" y="333284"/>
                  </a:cubicBezTo>
                  <a:cubicBezTo>
                    <a:pt x="943637" y="392339"/>
                    <a:pt x="932207" y="458061"/>
                    <a:pt x="913157" y="530451"/>
                  </a:cubicBezTo>
                  <a:lnTo>
                    <a:pt x="913157" y="530451"/>
                  </a:lnTo>
                  <a:cubicBezTo>
                    <a:pt x="901727" y="576171"/>
                    <a:pt x="888392" y="619986"/>
                    <a:pt x="875057" y="657134"/>
                  </a:cubicBezTo>
                  <a:moveTo>
                    <a:pt x="155919" y="620939"/>
                  </a:moveTo>
                  <a:cubicBezTo>
                    <a:pt x="154967" y="607604"/>
                    <a:pt x="154967" y="595221"/>
                    <a:pt x="157825" y="583791"/>
                  </a:cubicBezTo>
                  <a:cubicBezTo>
                    <a:pt x="166397" y="545691"/>
                    <a:pt x="198782" y="510449"/>
                    <a:pt x="234977" y="482826"/>
                  </a:cubicBezTo>
                  <a:cubicBezTo>
                    <a:pt x="260694" y="462824"/>
                    <a:pt x="290222" y="443774"/>
                    <a:pt x="323559" y="425676"/>
                  </a:cubicBezTo>
                  <a:cubicBezTo>
                    <a:pt x="351182" y="460919"/>
                    <a:pt x="384519" y="499019"/>
                    <a:pt x="422619" y="537119"/>
                  </a:cubicBezTo>
                  <a:cubicBezTo>
                    <a:pt x="482627" y="596174"/>
                    <a:pt x="539777" y="640941"/>
                    <a:pt x="594069" y="674279"/>
                  </a:cubicBezTo>
                  <a:cubicBezTo>
                    <a:pt x="627407" y="695234"/>
                    <a:pt x="658839" y="711426"/>
                    <a:pt x="689319" y="723809"/>
                  </a:cubicBezTo>
                  <a:cubicBezTo>
                    <a:pt x="731230" y="740954"/>
                    <a:pt x="776950" y="751431"/>
                    <a:pt x="815050" y="740001"/>
                  </a:cubicBezTo>
                  <a:cubicBezTo>
                    <a:pt x="826480" y="736191"/>
                    <a:pt x="838862" y="729524"/>
                    <a:pt x="849339" y="721904"/>
                  </a:cubicBezTo>
                  <a:cubicBezTo>
                    <a:pt x="825527" y="777149"/>
                    <a:pt x="798857" y="822869"/>
                    <a:pt x="773139" y="861921"/>
                  </a:cubicBezTo>
                  <a:cubicBezTo>
                    <a:pt x="744564" y="901926"/>
                    <a:pt x="709322" y="939074"/>
                    <a:pt x="670269" y="950504"/>
                  </a:cubicBezTo>
                  <a:cubicBezTo>
                    <a:pt x="631217" y="961934"/>
                    <a:pt x="581687" y="947646"/>
                    <a:pt x="536919" y="927644"/>
                  </a:cubicBezTo>
                  <a:cubicBezTo>
                    <a:pt x="494057" y="908594"/>
                    <a:pt x="448337" y="881924"/>
                    <a:pt x="398807" y="847634"/>
                  </a:cubicBezTo>
                  <a:cubicBezTo>
                    <a:pt x="350230" y="813344"/>
                    <a:pt x="299747" y="770481"/>
                    <a:pt x="246407" y="718094"/>
                  </a:cubicBezTo>
                  <a:lnTo>
                    <a:pt x="246407" y="718094"/>
                  </a:lnTo>
                  <a:cubicBezTo>
                    <a:pt x="212117" y="684756"/>
                    <a:pt x="181637" y="651419"/>
                    <a:pt x="155919" y="620939"/>
                  </a:cubicBezTo>
                  <a:moveTo>
                    <a:pt x="546444" y="16101"/>
                  </a:moveTo>
                  <a:cubicBezTo>
                    <a:pt x="558827" y="21816"/>
                    <a:pt x="569305" y="28484"/>
                    <a:pt x="577877" y="36104"/>
                  </a:cubicBezTo>
                  <a:cubicBezTo>
                    <a:pt x="607405" y="62774"/>
                    <a:pt x="620739" y="108494"/>
                    <a:pt x="626455" y="153261"/>
                  </a:cubicBezTo>
                  <a:cubicBezTo>
                    <a:pt x="630264" y="184694"/>
                    <a:pt x="632169" y="219936"/>
                    <a:pt x="631217" y="258036"/>
                  </a:cubicBezTo>
                  <a:cubicBezTo>
                    <a:pt x="586450" y="263751"/>
                    <a:pt x="537872" y="274229"/>
                    <a:pt x="485484" y="288516"/>
                  </a:cubicBezTo>
                  <a:cubicBezTo>
                    <a:pt x="404522" y="311376"/>
                    <a:pt x="336894" y="338046"/>
                    <a:pt x="280697" y="367574"/>
                  </a:cubicBezTo>
                  <a:cubicBezTo>
                    <a:pt x="246407" y="385671"/>
                    <a:pt x="215927" y="405674"/>
                    <a:pt x="190209" y="425676"/>
                  </a:cubicBezTo>
                  <a:cubicBezTo>
                    <a:pt x="154967" y="453299"/>
                    <a:pt x="121630" y="487589"/>
                    <a:pt x="113057" y="526641"/>
                  </a:cubicBezTo>
                  <a:cubicBezTo>
                    <a:pt x="110200" y="539024"/>
                    <a:pt x="110200" y="552359"/>
                    <a:pt x="111152" y="565694"/>
                  </a:cubicBezTo>
                  <a:cubicBezTo>
                    <a:pt x="75909" y="517116"/>
                    <a:pt x="49239" y="471396"/>
                    <a:pt x="28284" y="429486"/>
                  </a:cubicBezTo>
                  <a:cubicBezTo>
                    <a:pt x="7330" y="384719"/>
                    <a:pt x="-6958" y="335189"/>
                    <a:pt x="3519" y="296136"/>
                  </a:cubicBezTo>
                  <a:cubicBezTo>
                    <a:pt x="13997" y="256131"/>
                    <a:pt x="50192" y="220889"/>
                    <a:pt x="90197" y="191361"/>
                  </a:cubicBezTo>
                  <a:cubicBezTo>
                    <a:pt x="128297" y="163739"/>
                    <a:pt x="174017" y="137069"/>
                    <a:pt x="228309" y="112304"/>
                  </a:cubicBezTo>
                  <a:cubicBezTo>
                    <a:pt x="282602" y="87539"/>
                    <a:pt x="344514" y="64679"/>
                    <a:pt x="416905" y="44676"/>
                  </a:cubicBezTo>
                  <a:lnTo>
                    <a:pt x="416905" y="44676"/>
                  </a:lnTo>
                  <a:cubicBezTo>
                    <a:pt x="462625" y="33246"/>
                    <a:pt x="506439" y="23721"/>
                    <a:pt x="546444" y="1610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</p:spTree>
    <p:extLst>
      <p:ext uri="{BB962C8B-B14F-4D97-AF65-F5344CB8AC3E}">
        <p14:creationId xmlns:p14="http://schemas.microsoft.com/office/powerpoint/2010/main" val="16642668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Контентный слай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5"/>
            <a:ext cx="10379284" cy="297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AF5ADA-9F79-49F0-A830-9B5AD5F64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9594" y="302719"/>
            <a:ext cx="490772" cy="4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796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Фото справа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FF218E-5F3A-4F2F-8997-BB9B1F34DB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6120" y="0"/>
            <a:ext cx="5015881" cy="68580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651D85-208E-4EFB-B852-FE9A3834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416465"/>
            <a:ext cx="6127751" cy="29796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F33DC07-680B-4944-8323-BA17307FD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D3C38CB1-3CDA-4BA0-A85D-19817FD273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4343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Фото в плаш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FF218E-5F3A-4F2F-8997-BB9B1F34DB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5900" y="1089025"/>
            <a:ext cx="6588114" cy="52197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F33DC07-680B-4944-8323-BA17307FD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27E1ACDD-7821-44EC-BE98-C76A8D5D8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4615F7-C467-4304-8974-F90E9E1E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39054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Фото в плаш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FF218E-5F3A-4F2F-8997-BB9B1F34DB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6121" y="1089025"/>
            <a:ext cx="4607893" cy="52197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F33DC07-680B-4944-8323-BA17307FD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27E1ACDD-7821-44EC-BE98-C76A8D5D8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4615F7-C467-4304-8974-F90E9E1E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79788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Фото в плаш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FF218E-5F3A-4F2F-8997-BB9B1F34DB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987" y="1089025"/>
            <a:ext cx="6588114" cy="52197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F33DC07-680B-4944-8323-BA17307FD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27E1ACDD-7821-44EC-BE98-C76A8D5D8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4615F7-C467-4304-8974-F90E9E1E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123560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Разделитель шаблон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2B587269-F1BD-47D4-AA9E-1B46FFE1542F}"/>
              </a:ext>
            </a:extLst>
          </p:cNvPr>
          <p:cNvGrpSpPr/>
          <p:nvPr userDrawn="1"/>
        </p:nvGrpSpPr>
        <p:grpSpPr>
          <a:xfrm>
            <a:off x="-13671" y="1"/>
            <a:ext cx="12205671" cy="6858001"/>
            <a:chOff x="-13671" y="0"/>
            <a:chExt cx="12205671" cy="6858001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EA969EBF-432C-4515-8C14-8EEA0B09C7A5}"/>
                </a:ext>
              </a:extLst>
            </p:cNvPr>
            <p:cNvSpPr/>
            <p:nvPr userDrawn="1"/>
          </p:nvSpPr>
          <p:spPr>
            <a:xfrm>
              <a:off x="0" y="2606474"/>
              <a:ext cx="1600250" cy="4251526"/>
            </a:xfrm>
            <a:custGeom>
              <a:avLst/>
              <a:gdLst>
                <a:gd name="connsiteX0" fmla="*/ 0 w 1600250"/>
                <a:gd name="connsiteY0" fmla="*/ 0 h 4251526"/>
                <a:gd name="connsiteX1" fmla="*/ 1600250 w 1600250"/>
                <a:gd name="connsiteY1" fmla="*/ 0 h 4251526"/>
                <a:gd name="connsiteX2" fmla="*/ 1600250 w 1600250"/>
                <a:gd name="connsiteY2" fmla="*/ 3227840 h 4251526"/>
                <a:gd name="connsiteX3" fmla="*/ 576564 w 1600250"/>
                <a:gd name="connsiteY3" fmla="*/ 4251526 h 4251526"/>
                <a:gd name="connsiteX4" fmla="*/ 0 w 1600250"/>
                <a:gd name="connsiteY4" fmla="*/ 4251526 h 425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50" h="4251526">
                  <a:moveTo>
                    <a:pt x="0" y="0"/>
                  </a:moveTo>
                  <a:lnTo>
                    <a:pt x="1600250" y="0"/>
                  </a:lnTo>
                  <a:lnTo>
                    <a:pt x="1600250" y="3227840"/>
                  </a:lnTo>
                  <a:lnTo>
                    <a:pt x="576564" y="4251526"/>
                  </a:lnTo>
                  <a:lnTo>
                    <a:pt x="0" y="42515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7C089B9-17D1-4CF1-A112-9CED47AC82A3}"/>
                </a:ext>
              </a:extLst>
            </p:cNvPr>
            <p:cNvSpPr/>
            <p:nvPr userDrawn="1"/>
          </p:nvSpPr>
          <p:spPr>
            <a:xfrm>
              <a:off x="1600250" y="4220394"/>
              <a:ext cx="4841760" cy="2637607"/>
            </a:xfrm>
            <a:custGeom>
              <a:avLst/>
              <a:gdLst>
                <a:gd name="connsiteX0" fmla="*/ 1613920 w 4841760"/>
                <a:gd name="connsiteY0" fmla="*/ 0 h 2637607"/>
                <a:gd name="connsiteX1" fmla="*/ 4841760 w 4841760"/>
                <a:gd name="connsiteY1" fmla="*/ 0 h 2637607"/>
                <a:gd name="connsiteX2" fmla="*/ 4841760 w 4841760"/>
                <a:gd name="connsiteY2" fmla="*/ 2637607 h 2637607"/>
                <a:gd name="connsiteX3" fmla="*/ 3227840 w 4841760"/>
                <a:gd name="connsiteY3" fmla="*/ 2637607 h 2637607"/>
                <a:gd name="connsiteX4" fmla="*/ 3227840 w 4841760"/>
                <a:gd name="connsiteY4" fmla="*/ 1613920 h 2637607"/>
                <a:gd name="connsiteX5" fmla="*/ 0 w 4841760"/>
                <a:gd name="connsiteY5" fmla="*/ 1613920 h 26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1760" h="2637607">
                  <a:moveTo>
                    <a:pt x="1613920" y="0"/>
                  </a:moveTo>
                  <a:lnTo>
                    <a:pt x="4841760" y="0"/>
                  </a:lnTo>
                  <a:lnTo>
                    <a:pt x="4841760" y="2637607"/>
                  </a:lnTo>
                  <a:lnTo>
                    <a:pt x="3227840" y="2637607"/>
                  </a:lnTo>
                  <a:lnTo>
                    <a:pt x="3227840" y="1613920"/>
                  </a:lnTo>
                  <a:lnTo>
                    <a:pt x="0" y="161392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492A479-D7D5-4FFD-83AE-3B2D8F22EA5C}"/>
                </a:ext>
              </a:extLst>
            </p:cNvPr>
            <p:cNvSpPr/>
            <p:nvPr userDrawn="1"/>
          </p:nvSpPr>
          <p:spPr>
            <a:xfrm>
              <a:off x="4828089" y="992553"/>
              <a:ext cx="4841760" cy="4841759"/>
            </a:xfrm>
            <a:custGeom>
              <a:avLst/>
              <a:gdLst>
                <a:gd name="connsiteX0" fmla="*/ 4796790 w 4796790"/>
                <a:gd name="connsiteY0" fmla="*/ 0 h 4796789"/>
                <a:gd name="connsiteX1" fmla="*/ 1598930 w 4796790"/>
                <a:gd name="connsiteY1" fmla="*/ 0 h 4796789"/>
                <a:gd name="connsiteX2" fmla="*/ 0 w 4796790"/>
                <a:gd name="connsiteY2" fmla="*/ 1598930 h 4796789"/>
                <a:gd name="connsiteX3" fmla="*/ 3197860 w 4796790"/>
                <a:gd name="connsiteY3" fmla="*/ 1598930 h 4796789"/>
                <a:gd name="connsiteX4" fmla="*/ 3197860 w 4796790"/>
                <a:gd name="connsiteY4" fmla="*/ 4796790 h 4796789"/>
                <a:gd name="connsiteX5" fmla="*/ 4796790 w 4796790"/>
                <a:gd name="connsiteY5" fmla="*/ 3197860 h 479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6790" h="4796789">
                  <a:moveTo>
                    <a:pt x="4796790" y="0"/>
                  </a:moveTo>
                  <a:lnTo>
                    <a:pt x="1598930" y="0"/>
                  </a:lnTo>
                  <a:lnTo>
                    <a:pt x="0" y="1598930"/>
                  </a:lnTo>
                  <a:lnTo>
                    <a:pt x="3197860" y="1598930"/>
                  </a:lnTo>
                  <a:lnTo>
                    <a:pt x="3197860" y="4796790"/>
                  </a:lnTo>
                  <a:lnTo>
                    <a:pt x="4796790" y="319786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25CF3C71-58D1-458D-B847-C4D35DC3E4A7}"/>
                </a:ext>
              </a:extLst>
            </p:cNvPr>
            <p:cNvSpPr/>
            <p:nvPr userDrawn="1"/>
          </p:nvSpPr>
          <p:spPr>
            <a:xfrm>
              <a:off x="-13671" y="29842"/>
              <a:ext cx="4841759" cy="4190551"/>
            </a:xfrm>
            <a:custGeom>
              <a:avLst/>
              <a:gdLst>
                <a:gd name="connsiteX0" fmla="*/ 953135 w 4796789"/>
                <a:gd name="connsiteY0" fmla="*/ 0 h 4151629"/>
                <a:gd name="connsiteX1" fmla="*/ 0 w 4796789"/>
                <a:gd name="connsiteY1" fmla="*/ 953770 h 4151629"/>
                <a:gd name="connsiteX2" fmla="*/ 3197860 w 4796789"/>
                <a:gd name="connsiteY2" fmla="*/ 953770 h 4151629"/>
                <a:gd name="connsiteX3" fmla="*/ 3197860 w 4796789"/>
                <a:gd name="connsiteY3" fmla="*/ 4151630 h 4151629"/>
                <a:gd name="connsiteX4" fmla="*/ 4796790 w 4796789"/>
                <a:gd name="connsiteY4" fmla="*/ 2552700 h 4151629"/>
                <a:gd name="connsiteX5" fmla="*/ 4796790 w 4796789"/>
                <a:gd name="connsiteY5" fmla="*/ 0 h 415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6789" h="4151629">
                  <a:moveTo>
                    <a:pt x="953135" y="0"/>
                  </a:moveTo>
                  <a:lnTo>
                    <a:pt x="0" y="953770"/>
                  </a:lnTo>
                  <a:lnTo>
                    <a:pt x="3197860" y="953770"/>
                  </a:lnTo>
                  <a:lnTo>
                    <a:pt x="3197860" y="4151630"/>
                  </a:lnTo>
                  <a:lnTo>
                    <a:pt x="4796790" y="2552700"/>
                  </a:lnTo>
                  <a:lnTo>
                    <a:pt x="479679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E2D677B2-4C72-4DF7-8894-7BBC6A1EE9E1}"/>
                </a:ext>
              </a:extLst>
            </p:cNvPr>
            <p:cNvSpPr/>
            <p:nvPr userDrawn="1"/>
          </p:nvSpPr>
          <p:spPr>
            <a:xfrm>
              <a:off x="9669849" y="2606474"/>
              <a:ext cx="2522151" cy="1613919"/>
            </a:xfrm>
            <a:custGeom>
              <a:avLst/>
              <a:gdLst>
                <a:gd name="connsiteX0" fmla="*/ 1598930 w 2498725"/>
                <a:gd name="connsiteY0" fmla="*/ 0 h 1598929"/>
                <a:gd name="connsiteX1" fmla="*/ 0 w 2498725"/>
                <a:gd name="connsiteY1" fmla="*/ 1598930 h 1598929"/>
                <a:gd name="connsiteX2" fmla="*/ 2498725 w 2498725"/>
                <a:gd name="connsiteY2" fmla="*/ 1598930 h 1598929"/>
                <a:gd name="connsiteX3" fmla="*/ 2498725 w 2498725"/>
                <a:gd name="connsiteY3" fmla="*/ 0 h 159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725" h="1598929">
                  <a:moveTo>
                    <a:pt x="1598930" y="0"/>
                  </a:moveTo>
                  <a:lnTo>
                    <a:pt x="0" y="1598930"/>
                  </a:lnTo>
                  <a:lnTo>
                    <a:pt x="2498725" y="1598930"/>
                  </a:lnTo>
                  <a:lnTo>
                    <a:pt x="249872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BFD76563-2092-4A48-A158-A23B9032F005}"/>
                </a:ext>
              </a:extLst>
            </p:cNvPr>
            <p:cNvSpPr/>
            <p:nvPr userDrawn="1"/>
          </p:nvSpPr>
          <p:spPr>
            <a:xfrm>
              <a:off x="11283769" y="29842"/>
              <a:ext cx="908230" cy="2576632"/>
            </a:xfrm>
            <a:custGeom>
              <a:avLst/>
              <a:gdLst>
                <a:gd name="connsiteX0" fmla="*/ 0 w 899794"/>
                <a:gd name="connsiteY0" fmla="*/ 0 h 2552700"/>
                <a:gd name="connsiteX1" fmla="*/ 0 w 899794"/>
                <a:gd name="connsiteY1" fmla="*/ 2552700 h 2552700"/>
                <a:gd name="connsiteX2" fmla="*/ 899795 w 899794"/>
                <a:gd name="connsiteY2" fmla="*/ 1652905 h 2552700"/>
                <a:gd name="connsiteX3" fmla="*/ 899795 w 899794"/>
                <a:gd name="connsiteY3" fmla="*/ 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794" h="2552700">
                  <a:moveTo>
                    <a:pt x="0" y="0"/>
                  </a:moveTo>
                  <a:lnTo>
                    <a:pt x="0" y="2552700"/>
                  </a:lnTo>
                  <a:lnTo>
                    <a:pt x="899795" y="1652905"/>
                  </a:lnTo>
                  <a:lnTo>
                    <a:pt x="89979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ED36502E-D170-4C86-847C-D622CA863D2B}"/>
                </a:ext>
              </a:extLst>
            </p:cNvPr>
            <p:cNvSpPr/>
            <p:nvPr userDrawn="1"/>
          </p:nvSpPr>
          <p:spPr>
            <a:xfrm>
              <a:off x="6442009" y="0"/>
              <a:ext cx="1007295" cy="1007295"/>
            </a:xfrm>
            <a:custGeom>
              <a:avLst/>
              <a:gdLst>
                <a:gd name="connsiteX0" fmla="*/ 0 w 1007295"/>
                <a:gd name="connsiteY0" fmla="*/ 0 h 1007295"/>
                <a:gd name="connsiteX1" fmla="*/ 1007295 w 1007295"/>
                <a:gd name="connsiteY1" fmla="*/ 0 h 1007295"/>
                <a:gd name="connsiteX2" fmla="*/ 0 w 1007295"/>
                <a:gd name="connsiteY2" fmla="*/ 1007295 h 100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295" h="1007295">
                  <a:moveTo>
                    <a:pt x="0" y="0"/>
                  </a:moveTo>
                  <a:lnTo>
                    <a:pt x="1007295" y="0"/>
                  </a:lnTo>
                  <a:lnTo>
                    <a:pt x="0" y="100729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37487D10-BEBE-4419-BF19-9232C592D269}"/>
                </a:ext>
              </a:extLst>
            </p:cNvPr>
            <p:cNvSpPr/>
            <p:nvPr userDrawn="1"/>
          </p:nvSpPr>
          <p:spPr>
            <a:xfrm>
              <a:off x="7032242" y="5834312"/>
              <a:ext cx="4251528" cy="1023688"/>
            </a:xfrm>
            <a:custGeom>
              <a:avLst/>
              <a:gdLst>
                <a:gd name="connsiteX0" fmla="*/ 1023688 w 4251528"/>
                <a:gd name="connsiteY0" fmla="*/ 0 h 1023688"/>
                <a:gd name="connsiteX1" fmla="*/ 4251528 w 4251528"/>
                <a:gd name="connsiteY1" fmla="*/ 0 h 1023688"/>
                <a:gd name="connsiteX2" fmla="*/ 4251528 w 4251528"/>
                <a:gd name="connsiteY2" fmla="*/ 1023688 h 1023688"/>
                <a:gd name="connsiteX3" fmla="*/ 0 w 4251528"/>
                <a:gd name="connsiteY3" fmla="*/ 1023688 h 102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1528" h="1023688">
                  <a:moveTo>
                    <a:pt x="1023688" y="0"/>
                  </a:moveTo>
                  <a:lnTo>
                    <a:pt x="4251528" y="0"/>
                  </a:lnTo>
                  <a:lnTo>
                    <a:pt x="4251528" y="1023688"/>
                  </a:lnTo>
                  <a:lnTo>
                    <a:pt x="0" y="10236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86000">
                  <a:schemeClr val="tx2">
                    <a:lumMod val="75000"/>
                  </a:schemeClr>
                </a:gs>
              </a:gsLst>
              <a:lin ang="81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1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9D409E-9FD1-43D8-BF51-65BF1B6787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9BCCD663-0AE7-4EB7-9471-F1237F1B209B}"/>
              </a:ext>
            </a:extLst>
          </p:cNvPr>
          <p:cNvSpPr txBox="1">
            <a:spLocks/>
          </p:cNvSpPr>
          <p:nvPr userDrawn="1"/>
        </p:nvSpPr>
        <p:spPr>
          <a:xfrm>
            <a:off x="5771965" y="6561349"/>
            <a:ext cx="648073" cy="2308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9CAC58-44C9-4DC0-A6AF-0B4057C34224}" type="slidenum">
              <a:rPr lang="ru-RU" sz="1051" smtClean="0">
                <a:solidFill>
                  <a:schemeClr val="bg1"/>
                </a:solidFill>
              </a:rPr>
              <a:pPr/>
              <a:t>‹#›</a:t>
            </a:fld>
            <a:endParaRPr lang="ru-RU" sz="1051" dirty="0">
              <a:solidFill>
                <a:schemeClr val="bg1"/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353EBA0-AD4C-4F8F-9664-692632A1E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9594" y="302719"/>
            <a:ext cx="490772" cy="490772"/>
          </a:xfrm>
          <a:prstGeom prst="rect">
            <a:avLst/>
          </a:prstGeom>
        </p:spPr>
      </p:pic>
      <p:sp>
        <p:nvSpPr>
          <p:cNvPr id="33" name="Текст 3">
            <a:extLst>
              <a:ext uri="{FF2B5EF4-FFF2-40B4-BE49-F238E27FC236}">
                <a16:creationId xmlns:a16="http://schemas.microsoft.com/office/drawing/2014/main" id="{65C3E12B-7593-4486-AA98-9E0F1433DD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6CF77E-9035-4C6B-AFB6-786FB0F4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5"/>
            <a:ext cx="10379284" cy="297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507375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6B2B366-66DD-163C-A2F1-69811C8C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F2F6-9428-E740-A8FB-4FA137BE5B70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17D71A-DB90-2FD6-DEAD-C00F2091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7A7D27-7883-4D84-2976-9779FC84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B748-8D27-0B4F-88C8-C9A114BB88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67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5366" y="4783046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3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06141" y="4783046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4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62895" y="4783046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9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938" y="1266453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06141" y="1262904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62895" y="1262904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7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3672" y="1262904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8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5366" y="3025963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6141" y="3025963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0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62895" y="3025963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1" name="Рисунок 13">
            <a:extLst>
              <a:ext uri="{FF2B5EF4-FFF2-40B4-BE49-F238E27FC236}">
                <a16:creationId xmlns:a16="http://schemas.microsoft.com/office/drawing/2014/main" id="{E791B79F-B02E-451B-917F-F7E64554631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13672" y="3025963"/>
            <a:ext cx="565897" cy="56589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20000"/>
                    <a:lumOff val="80000"/>
                    <a:alpha val="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59558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85A0AAB7-5E7A-4F08-ABCF-A2204AA44C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4749" y="1092880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11F16459-20B7-47F9-9627-6952DF9A0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092880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345682-2ACF-47D5-B6A5-9E5E8612E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364" y="1092880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95364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85A0AAB7-5E7A-4F08-ABCF-A2204AA44C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4749" y="1092880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11F16459-20B7-47F9-9627-6952DF9A0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092880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345682-2ACF-47D5-B6A5-9E5E8612E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364" y="1092880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9" name="Рисунок 14">
            <a:extLst>
              <a:ext uri="{FF2B5EF4-FFF2-40B4-BE49-F238E27FC236}">
                <a16:creationId xmlns:a16="http://schemas.microsoft.com/office/drawing/2014/main" id="{E9BA6B73-E6D8-4853-9C3E-ECE5A668CE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54749" y="3736398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Рисунок 12">
            <a:extLst>
              <a:ext uri="{FF2B5EF4-FFF2-40B4-BE49-F238E27FC236}">
                <a16:creationId xmlns:a16="http://schemas.microsoft.com/office/drawing/2014/main" id="{879D24B6-CBFE-4CA2-85EE-CC6DAE9A30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88" y="3736398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1743E0E9-295A-475D-882A-E6D106ECB8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29364" y="3736398"/>
            <a:ext cx="372523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222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4F084705-79E6-42DD-98F2-B35FEB439D9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989980" y="1092880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9" name="Рисунок 14">
            <a:extLst>
              <a:ext uri="{FF2B5EF4-FFF2-40B4-BE49-F238E27FC236}">
                <a16:creationId xmlns:a16="http://schemas.microsoft.com/office/drawing/2014/main" id="{1AE48965-BA51-4431-9685-CAA105EF63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89980" y="3736398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85A0AAB7-5E7A-4F08-ABCF-A2204AA44C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9316" y="1092880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11F16459-20B7-47F9-9627-6952DF9A0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988" y="1092880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345682-2ACF-47D5-B6A5-9E5E8612E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8653" y="1092880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7A91D-08D0-BB49-9607-66117B18C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1965" y="6561349"/>
            <a:ext cx="648073" cy="23086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F210-14B8-724B-B35C-3AF62E09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99124"/>
            <a:ext cx="10379284" cy="2979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197C28-682C-40BA-894E-C1A9A2027C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0538" y="6595989"/>
            <a:ext cx="863476" cy="161711"/>
          </a:xfrm>
        </p:spPr>
        <p:txBody>
          <a:bodyPr wrap="square">
            <a:spAutoFit/>
          </a:bodyPr>
          <a:lstStyle>
            <a:lvl1pPr algn="r">
              <a:buNone/>
              <a:defRPr lang="ru-RU" sz="105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</a:t>
            </a:r>
            <a:r>
              <a:rPr lang="ru-RU" dirty="0"/>
              <a:t>.</a:t>
            </a:r>
            <a:r>
              <a:rPr lang="en-US" dirty="0"/>
              <a:t>####</a:t>
            </a:r>
            <a:endParaRPr lang="ru-RU" dirty="0"/>
          </a:p>
        </p:txBody>
      </p:sp>
      <p:sp>
        <p:nvSpPr>
          <p:cNvPr id="9" name="Рисунок 14">
            <a:extLst>
              <a:ext uri="{FF2B5EF4-FFF2-40B4-BE49-F238E27FC236}">
                <a16:creationId xmlns:a16="http://schemas.microsoft.com/office/drawing/2014/main" id="{E9BA6B73-E6D8-4853-9C3E-ECE5A668CE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9316" y="3736398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Рисунок 12">
            <a:extLst>
              <a:ext uri="{FF2B5EF4-FFF2-40B4-BE49-F238E27FC236}">
                <a16:creationId xmlns:a16="http://schemas.microsoft.com/office/drawing/2014/main" id="{879D24B6-CBFE-4CA2-85EE-CC6DAE9A30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88" y="3736398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1743E0E9-295A-475D-882A-E6D106ECB8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68653" y="3736398"/>
            <a:ext cx="2790000" cy="2556452"/>
          </a:xfrm>
          <a:custGeom>
            <a:avLst/>
            <a:gdLst>
              <a:gd name="connsiteX0" fmla="*/ 0 w 3725230"/>
              <a:gd name="connsiteY0" fmla="*/ 0 h 2556452"/>
              <a:gd name="connsiteX1" fmla="*/ 3725230 w 3725230"/>
              <a:gd name="connsiteY1" fmla="*/ 0 h 2556452"/>
              <a:gd name="connsiteX2" fmla="*/ 3725230 w 3725230"/>
              <a:gd name="connsiteY2" fmla="*/ 2556452 h 2556452"/>
              <a:gd name="connsiteX3" fmla="*/ 0 w 3725230"/>
              <a:gd name="connsiteY3" fmla="*/ 2556452 h 255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5230" h="2556452">
                <a:moveTo>
                  <a:pt x="0" y="0"/>
                </a:moveTo>
                <a:lnTo>
                  <a:pt x="3725230" y="0"/>
                </a:lnTo>
                <a:lnTo>
                  <a:pt x="3725230" y="2556452"/>
                </a:lnTo>
                <a:lnTo>
                  <a:pt x="0" y="2556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8867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65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B01F387C-39A2-4383-9067-930B5BAB9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71965" y="6561349"/>
            <a:ext cx="648073" cy="2308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51">
                <a:solidFill>
                  <a:schemeClr val="tx1"/>
                </a:solidFill>
              </a:defRPr>
            </a:lvl1pPr>
          </a:lstStyle>
          <a:p>
            <a:fld id="{3B9CAC58-44C9-4DC0-A6AF-0B4057C342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2E633E08-A2F7-2240-B1AF-8CE9750E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68319"/>
            <a:ext cx="10379284" cy="559572"/>
          </a:xfrm>
          <a:prstGeom prst="rect">
            <a:avLst/>
          </a:prstGeom>
        </p:spPr>
        <p:txBody>
          <a:bodyPr vert="horz" wrap="square" lIns="0" tIns="3600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4467EA0F-216A-4484-99FF-CCA159F14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96" y="1089028"/>
            <a:ext cx="11376012" cy="5219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0892B7-CD7A-4D50-A1E9-C654EDDD4643}"/>
              </a:ext>
            </a:extLst>
          </p:cNvPr>
          <p:cNvSpPr txBox="1"/>
          <p:nvPr userDrawn="1"/>
        </p:nvSpPr>
        <p:spPr>
          <a:xfrm>
            <a:off x="407990" y="6599836"/>
            <a:ext cx="4679899" cy="15388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indent="0" defTabSz="883649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8056" indent="-275499" defTabSz="883649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04928" indent="-221279" defTabSz="883649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&gt;"/>
              <a:defRPr sz="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485" indent="-221279" defTabSz="883649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90042" indent="-221279" defTabSz="883649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2083" indent="-221279" defTabSz="883649" fontAlgn="base">
              <a:spcBef>
                <a:spcPct val="20000"/>
              </a:spcBef>
              <a:spcAft>
                <a:spcPct val="0"/>
              </a:spcAft>
              <a:buChar char="•"/>
              <a:defRPr sz="1108">
                <a:solidFill>
                  <a:schemeClr val="bg2"/>
                </a:solidFill>
                <a:latin typeface="FS Severstal" pitchFamily="2" charset="0"/>
              </a:defRPr>
            </a:lvl6pPr>
            <a:lvl7pPr marL="2834125" indent="-221279" defTabSz="883649" fontAlgn="base">
              <a:spcBef>
                <a:spcPct val="20000"/>
              </a:spcBef>
              <a:spcAft>
                <a:spcPct val="0"/>
              </a:spcAft>
              <a:buChar char="•"/>
              <a:defRPr sz="1108">
                <a:solidFill>
                  <a:schemeClr val="bg2"/>
                </a:solidFill>
                <a:latin typeface="FS Severstal" pitchFamily="2" charset="0"/>
              </a:defRPr>
            </a:lvl7pPr>
            <a:lvl8pPr marL="3256166" indent="-221279" defTabSz="883649" fontAlgn="base">
              <a:spcBef>
                <a:spcPct val="20000"/>
              </a:spcBef>
              <a:spcAft>
                <a:spcPct val="0"/>
              </a:spcAft>
              <a:buChar char="•"/>
              <a:defRPr sz="1108">
                <a:solidFill>
                  <a:schemeClr val="bg2"/>
                </a:solidFill>
                <a:latin typeface="FS Severstal" pitchFamily="2" charset="0"/>
              </a:defRPr>
            </a:lvl8pPr>
            <a:lvl9pPr marL="3678207" indent="-221279" defTabSz="883649" fontAlgn="base">
              <a:spcBef>
                <a:spcPct val="20000"/>
              </a:spcBef>
              <a:spcAft>
                <a:spcPct val="0"/>
              </a:spcAft>
              <a:buChar char="•"/>
              <a:defRPr sz="1108">
                <a:solidFill>
                  <a:schemeClr val="bg2"/>
                </a:solidFill>
                <a:latin typeface="FS Severstal" pitchFamily="2" charset="0"/>
              </a:defRPr>
            </a:lvl9pPr>
          </a:lstStyle>
          <a:p>
            <a:pPr lvl="0"/>
            <a:r>
              <a:rPr lang="ru-RU" sz="500" dirty="0">
                <a:solidFill>
                  <a:schemeClr val="tx1"/>
                </a:solidFill>
              </a:rPr>
              <a:t>Любое несанкционированное копирование, раскрытие или распространение материалов, </a:t>
            </a:r>
            <a:br>
              <a:rPr lang="ru-RU" sz="500" dirty="0">
                <a:solidFill>
                  <a:schemeClr val="tx1"/>
                </a:solidFill>
              </a:rPr>
            </a:br>
            <a:r>
              <a:rPr lang="ru-RU" sz="500" dirty="0">
                <a:solidFill>
                  <a:schemeClr val="tx1"/>
                </a:solidFill>
              </a:rPr>
              <a:t>содержащихся в данном документе (или приложениях к нему), строго запрещено.</a:t>
            </a:r>
          </a:p>
        </p:txBody>
      </p:sp>
      <p:cxnSp>
        <p:nvCxnSpPr>
          <p:cNvPr id="13" name="Прямая соединительная линия 9">
            <a:extLst>
              <a:ext uri="{FF2B5EF4-FFF2-40B4-BE49-F238E27FC236}">
                <a16:creationId xmlns:a16="http://schemas.microsoft.com/office/drawing/2014/main" id="{5156B17C-4D58-49ED-8A2C-77C6C12C0E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08000" y="6489340"/>
            <a:ext cx="113760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25F859-AA26-4814-AC0C-F08BE6660D02}"/>
              </a:ext>
            </a:extLst>
          </p:cNvPr>
          <p:cNvPicPr>
            <a:picLocks noChangeAspect="1"/>
          </p:cNvPicPr>
          <p:nvPr userDrawn="1"/>
        </p:nvPicPr>
        <p:blipFill>
          <a:blip r:embed="rId61" cstate="print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299594" y="302719"/>
            <a:ext cx="490772" cy="4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</p:sldLayoutIdLst>
  <p:hf hdr="0" ftr="0"/>
  <p:txStyles>
    <p:titleStyle>
      <a:lvl1pPr algn="l" defTabSz="883661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000" b="1" i="0" spc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83661" rtl="0" eaLnBrk="0" fontAlgn="base" hangingPunct="0">
        <a:spcBef>
          <a:spcPct val="0"/>
        </a:spcBef>
        <a:spcAft>
          <a:spcPct val="0"/>
        </a:spcAft>
        <a:defRPr sz="1845" i="1">
          <a:solidFill>
            <a:srgbClr val="00579C"/>
          </a:solidFill>
          <a:latin typeface="Arial" charset="0"/>
        </a:defRPr>
      </a:lvl2pPr>
      <a:lvl3pPr algn="l" defTabSz="883661" rtl="0" eaLnBrk="0" fontAlgn="base" hangingPunct="0">
        <a:spcBef>
          <a:spcPct val="0"/>
        </a:spcBef>
        <a:spcAft>
          <a:spcPct val="0"/>
        </a:spcAft>
        <a:defRPr sz="1845" i="1">
          <a:solidFill>
            <a:srgbClr val="00579C"/>
          </a:solidFill>
          <a:latin typeface="Arial" charset="0"/>
        </a:defRPr>
      </a:lvl3pPr>
      <a:lvl4pPr algn="l" defTabSz="883661" rtl="0" eaLnBrk="0" fontAlgn="base" hangingPunct="0">
        <a:spcBef>
          <a:spcPct val="0"/>
        </a:spcBef>
        <a:spcAft>
          <a:spcPct val="0"/>
        </a:spcAft>
        <a:defRPr sz="1845" i="1">
          <a:solidFill>
            <a:srgbClr val="00579C"/>
          </a:solidFill>
          <a:latin typeface="Arial" charset="0"/>
        </a:defRPr>
      </a:lvl4pPr>
      <a:lvl5pPr algn="l" defTabSz="883661" rtl="0" eaLnBrk="0" fontAlgn="base" hangingPunct="0">
        <a:spcBef>
          <a:spcPct val="0"/>
        </a:spcBef>
        <a:spcAft>
          <a:spcPct val="0"/>
        </a:spcAft>
        <a:defRPr sz="1845" i="1">
          <a:solidFill>
            <a:srgbClr val="00579C"/>
          </a:solidFill>
          <a:latin typeface="Arial" charset="0"/>
        </a:defRPr>
      </a:lvl5pPr>
      <a:lvl6pPr marL="422046" algn="l" defTabSz="883661" rtl="0" fontAlgn="base">
        <a:spcBef>
          <a:spcPct val="0"/>
        </a:spcBef>
        <a:spcAft>
          <a:spcPct val="0"/>
        </a:spcAft>
        <a:defRPr sz="2585" i="1">
          <a:solidFill>
            <a:srgbClr val="00579C"/>
          </a:solidFill>
          <a:latin typeface="Arial" charset="0"/>
        </a:defRPr>
      </a:lvl6pPr>
      <a:lvl7pPr marL="844094" algn="l" defTabSz="883661" rtl="0" fontAlgn="base">
        <a:spcBef>
          <a:spcPct val="0"/>
        </a:spcBef>
        <a:spcAft>
          <a:spcPct val="0"/>
        </a:spcAft>
        <a:defRPr sz="2585" i="1">
          <a:solidFill>
            <a:srgbClr val="00579C"/>
          </a:solidFill>
          <a:latin typeface="Arial" charset="0"/>
        </a:defRPr>
      </a:lvl7pPr>
      <a:lvl8pPr marL="1266140" algn="l" defTabSz="883661" rtl="0" fontAlgn="base">
        <a:spcBef>
          <a:spcPct val="0"/>
        </a:spcBef>
        <a:spcAft>
          <a:spcPct val="0"/>
        </a:spcAft>
        <a:defRPr sz="2585" i="1">
          <a:solidFill>
            <a:srgbClr val="00579C"/>
          </a:solidFill>
          <a:latin typeface="Arial" charset="0"/>
        </a:defRPr>
      </a:lvl8pPr>
      <a:lvl9pPr marL="1688186" algn="l" defTabSz="883661" rtl="0" fontAlgn="base">
        <a:spcBef>
          <a:spcPct val="0"/>
        </a:spcBef>
        <a:spcAft>
          <a:spcPct val="0"/>
        </a:spcAft>
        <a:defRPr sz="2585" i="1">
          <a:solidFill>
            <a:srgbClr val="00579C"/>
          </a:solidFill>
          <a:latin typeface="Arial" charset="0"/>
        </a:defRPr>
      </a:lvl9pPr>
    </p:titleStyle>
    <p:bodyStyle>
      <a:lvl1pPr marL="331190" indent="-331190" algn="l" defTabSz="883661" rtl="0" eaLnBrk="0" fontAlgn="base" hangingPunct="0">
        <a:spcBef>
          <a:spcPct val="20000"/>
        </a:spcBef>
        <a:spcAft>
          <a:spcPct val="0"/>
        </a:spcAft>
        <a:buChar char="•"/>
        <a:defRPr sz="1292">
          <a:solidFill>
            <a:schemeClr val="tx1"/>
          </a:solidFill>
          <a:latin typeface="+mn-lt"/>
          <a:ea typeface="+mn-ea"/>
          <a:cs typeface="+mn-cs"/>
        </a:defRPr>
      </a:lvl1pPr>
      <a:lvl2pPr marL="718066" indent="-275502" algn="l" defTabSz="883661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292">
          <a:solidFill>
            <a:schemeClr val="tx1"/>
          </a:solidFill>
          <a:latin typeface="+mn-lt"/>
        </a:defRPr>
      </a:lvl2pPr>
      <a:lvl3pPr marL="1104942" indent="-221281" algn="l" defTabSz="883661" rtl="0" eaLnBrk="0" fontAlgn="base" hangingPunct="0">
        <a:spcBef>
          <a:spcPct val="20000"/>
        </a:spcBef>
        <a:spcAft>
          <a:spcPct val="0"/>
        </a:spcAft>
        <a:buFont typeface="Arial" charset="0"/>
        <a:buChar char="&gt;"/>
        <a:defRPr sz="1292">
          <a:solidFill>
            <a:schemeClr val="tx1"/>
          </a:solidFill>
          <a:latin typeface="+mn-lt"/>
        </a:defRPr>
      </a:lvl3pPr>
      <a:lvl4pPr marL="1547504" indent="-221281" algn="l" defTabSz="883661" rtl="0" eaLnBrk="0" fontAlgn="base" hangingPunct="0">
        <a:spcBef>
          <a:spcPct val="20000"/>
        </a:spcBef>
        <a:spcAft>
          <a:spcPct val="0"/>
        </a:spcAft>
        <a:buChar char="–"/>
        <a:defRPr sz="1108">
          <a:solidFill>
            <a:schemeClr val="tx1"/>
          </a:solidFill>
          <a:latin typeface="FS Severstal" pitchFamily="2" charset="0"/>
        </a:defRPr>
      </a:lvl4pPr>
      <a:lvl5pPr marL="1990068" indent="-221281" algn="l" defTabSz="883661" rtl="0" eaLnBrk="0" fontAlgn="base" hangingPunct="0">
        <a:spcBef>
          <a:spcPct val="20000"/>
        </a:spcBef>
        <a:spcAft>
          <a:spcPct val="0"/>
        </a:spcAft>
        <a:buChar char="•"/>
        <a:defRPr sz="1108">
          <a:solidFill>
            <a:schemeClr val="tx1"/>
          </a:solidFill>
          <a:latin typeface="FS Severstal" pitchFamily="2" charset="0"/>
        </a:defRPr>
      </a:lvl5pPr>
      <a:lvl6pPr marL="2412114" indent="-221281" algn="l" defTabSz="883661" rtl="0" fontAlgn="base">
        <a:spcBef>
          <a:spcPct val="20000"/>
        </a:spcBef>
        <a:spcAft>
          <a:spcPct val="0"/>
        </a:spcAft>
        <a:buChar char="•"/>
        <a:defRPr sz="1108">
          <a:solidFill>
            <a:schemeClr val="bg2"/>
          </a:solidFill>
          <a:latin typeface="FS Severstal" pitchFamily="2" charset="0"/>
        </a:defRPr>
      </a:lvl6pPr>
      <a:lvl7pPr marL="2834160" indent="-221281" algn="l" defTabSz="883661" rtl="0" fontAlgn="base">
        <a:spcBef>
          <a:spcPct val="20000"/>
        </a:spcBef>
        <a:spcAft>
          <a:spcPct val="0"/>
        </a:spcAft>
        <a:buChar char="•"/>
        <a:defRPr sz="1108">
          <a:solidFill>
            <a:schemeClr val="bg2"/>
          </a:solidFill>
          <a:latin typeface="FS Severstal" pitchFamily="2" charset="0"/>
        </a:defRPr>
      </a:lvl7pPr>
      <a:lvl8pPr marL="3256206" indent="-221281" algn="l" defTabSz="883661" rtl="0" fontAlgn="base">
        <a:spcBef>
          <a:spcPct val="20000"/>
        </a:spcBef>
        <a:spcAft>
          <a:spcPct val="0"/>
        </a:spcAft>
        <a:buChar char="•"/>
        <a:defRPr sz="1108">
          <a:solidFill>
            <a:schemeClr val="bg2"/>
          </a:solidFill>
          <a:latin typeface="FS Severstal" pitchFamily="2" charset="0"/>
        </a:defRPr>
      </a:lvl8pPr>
      <a:lvl9pPr marL="3678252" indent="-221281" algn="l" defTabSz="883661" rtl="0" fontAlgn="base">
        <a:spcBef>
          <a:spcPct val="20000"/>
        </a:spcBef>
        <a:spcAft>
          <a:spcPct val="0"/>
        </a:spcAft>
        <a:buChar char="•"/>
        <a:defRPr sz="1108">
          <a:solidFill>
            <a:schemeClr val="bg2"/>
          </a:solidFill>
          <a:latin typeface="FS Severstal" pitchFamily="2" charset="0"/>
        </a:defRPr>
      </a:lvl9pPr>
    </p:bodyStyle>
    <p:otherStyle>
      <a:defPPr>
        <a:defRPr lang="ru-RU"/>
      </a:defPPr>
      <a:lvl1pPr marL="0" algn="l" defTabSz="844094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6" algn="l" defTabSz="844094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94" algn="l" defTabSz="844094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40" algn="l" defTabSz="844094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86" algn="l" defTabSz="844094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33" algn="l" defTabSz="844094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81" algn="l" defTabSz="844094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327" algn="l" defTabSz="844094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73" algn="l" defTabSz="844094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58" userDrawn="1">
          <p15:clr>
            <a:srgbClr val="A4A3A4"/>
          </p15:clr>
        </p15:guide>
        <p15:guide id="2" pos="7422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tags" Target="../tags/tag6.xml"/><Relationship Id="rId7" Type="http://schemas.openxmlformats.org/officeDocument/2006/relationships/image" Target="../media/image21.jp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0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jpg"/><Relationship Id="rId11" Type="http://schemas.openxmlformats.org/officeDocument/2006/relationships/image" Target="../media/image25.wmf"/><Relationship Id="rId5" Type="http://schemas.openxmlformats.org/officeDocument/2006/relationships/hyperlink" Target="https://www.hikrobotics.com/en/machinevision/productdetail/?id=6249" TargetMode="External"/><Relationship Id="rId10" Type="http://schemas.openxmlformats.org/officeDocument/2006/relationships/oleObject" Target="../embeddings/oleObject1.bin"/><Relationship Id="rId4" Type="http://schemas.openxmlformats.org/officeDocument/2006/relationships/hyperlink" Target="https://habr.com/ru/companies/skillfactory/articles/652599/" TargetMode="External"/><Relationship Id="rId9" Type="http://schemas.openxmlformats.org/officeDocument/2006/relationships/image" Target="../media/image1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9D92DCA7-6D5C-499D-B7D0-4B5CD5D4A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8468" y="2068398"/>
            <a:ext cx="6736638" cy="2631490"/>
          </a:xfrm>
        </p:spPr>
        <p:txBody>
          <a:bodyPr/>
          <a:lstStyle/>
          <a:p>
            <a:r>
              <a:rPr lang="ru-RU" sz="3600" dirty="0" smtClean="0"/>
              <a:t>Кейс 11</a:t>
            </a:r>
          </a:p>
          <a:p>
            <a:r>
              <a:rPr lang="ru-RU" sz="3600" dirty="0" smtClean="0"/>
              <a:t>Создание </a:t>
            </a:r>
            <a:r>
              <a:rPr lang="ru-RU" sz="3600" dirty="0"/>
              <a:t>алгоритма для высокоточных измерений геометрии объектов на основе фотографий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B240C4E5-D44F-4BCF-8C63-CEA6C6E2A8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51296" y="5548289"/>
            <a:ext cx="4447600" cy="215444"/>
          </a:xfrm>
        </p:spPr>
        <p:txBody>
          <a:bodyPr/>
          <a:lstStyle/>
          <a:p>
            <a:r>
              <a:rPr lang="ru-RU" dirty="0"/>
              <a:t>Александр Никитин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EC7ED874-08F2-469F-A0DC-9522428369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1296" y="5877603"/>
            <a:ext cx="2574925" cy="473976"/>
          </a:xfrm>
        </p:spPr>
        <p:txBody>
          <a:bodyPr/>
          <a:lstStyle/>
          <a:p>
            <a:r>
              <a:rPr lang="ru-RU" dirty="0" smtClean="0"/>
              <a:t>+7 (927) 707-69-12</a:t>
            </a:r>
          </a:p>
          <a:p>
            <a:r>
              <a:rPr lang="en-US" dirty="0" smtClean="0"/>
              <a:t>av.nikitin3@severstal.com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9772657-FC7D-20C5-06F0-2E852D06DF0D}"/>
              </a:ext>
            </a:extLst>
          </p:cNvPr>
          <p:cNvSpPr/>
          <p:nvPr/>
        </p:nvSpPr>
        <p:spPr>
          <a:xfrm rot="5400000">
            <a:off x="3261811" y="1250132"/>
            <a:ext cx="1029826" cy="543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D1E2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99A4AB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Текст 12">
            <a:extLst>
              <a:ext uri="{FF2B5EF4-FFF2-40B4-BE49-F238E27FC236}">
                <a16:creationId xmlns:a16="http://schemas.microsoft.com/office/drawing/2014/main" id="{8A7E63C6-9EF8-E61F-467B-DFFE7032C36D}"/>
              </a:ext>
            </a:extLst>
          </p:cNvPr>
          <p:cNvSpPr txBox="1">
            <a:spLocks/>
          </p:cNvSpPr>
          <p:nvPr/>
        </p:nvSpPr>
        <p:spPr>
          <a:xfrm>
            <a:off x="4037194" y="840414"/>
            <a:ext cx="2500539" cy="877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83649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None/>
              <a:defRPr sz="4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8056" indent="-275499" algn="l" defTabSz="88364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92">
                <a:solidFill>
                  <a:schemeClr val="tx1"/>
                </a:solidFill>
                <a:latin typeface="+mn-lt"/>
              </a:defRPr>
            </a:lvl2pPr>
            <a:lvl3pPr marL="1104928" indent="-221279" algn="l" defTabSz="883649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92">
                <a:solidFill>
                  <a:schemeClr val="tx1"/>
                </a:solidFill>
                <a:latin typeface="+mn-lt"/>
              </a:defRPr>
            </a:lvl3pPr>
            <a:lvl4pPr marL="1547485" indent="-221279" algn="l" defTabSz="88364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108">
                <a:solidFill>
                  <a:schemeClr val="tx1"/>
                </a:solidFill>
                <a:latin typeface="FS Severstal" pitchFamily="2" charset="0"/>
              </a:defRPr>
            </a:lvl4pPr>
            <a:lvl5pPr marL="1990042" indent="-221279" algn="l" defTabSz="88364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108">
                <a:solidFill>
                  <a:schemeClr val="tx1"/>
                </a:solidFill>
                <a:latin typeface="FS Severstal" pitchFamily="2" charset="0"/>
              </a:defRPr>
            </a:lvl5pPr>
            <a:lvl6pPr marL="2412083" indent="-221279" algn="l" defTabSz="883649" rtl="0" fontAlgn="base">
              <a:spcBef>
                <a:spcPct val="20000"/>
              </a:spcBef>
              <a:spcAft>
                <a:spcPct val="0"/>
              </a:spcAft>
              <a:buChar char="•"/>
              <a:defRPr sz="1108">
                <a:solidFill>
                  <a:schemeClr val="bg2"/>
                </a:solidFill>
                <a:latin typeface="FS Severstal" pitchFamily="2" charset="0"/>
              </a:defRPr>
            </a:lvl6pPr>
            <a:lvl7pPr marL="2834125" indent="-221279" algn="l" defTabSz="883649" rtl="0" fontAlgn="base">
              <a:spcBef>
                <a:spcPct val="20000"/>
              </a:spcBef>
              <a:spcAft>
                <a:spcPct val="0"/>
              </a:spcAft>
              <a:buChar char="•"/>
              <a:defRPr sz="1108">
                <a:solidFill>
                  <a:schemeClr val="bg2"/>
                </a:solidFill>
                <a:latin typeface="FS Severstal" pitchFamily="2" charset="0"/>
              </a:defRPr>
            </a:lvl7pPr>
            <a:lvl8pPr marL="3256166" indent="-221279" algn="l" defTabSz="883649" rtl="0" fontAlgn="base">
              <a:spcBef>
                <a:spcPct val="20000"/>
              </a:spcBef>
              <a:spcAft>
                <a:spcPct val="0"/>
              </a:spcAft>
              <a:buChar char="•"/>
              <a:defRPr sz="1108">
                <a:solidFill>
                  <a:schemeClr val="bg2"/>
                </a:solidFill>
                <a:latin typeface="FS Severstal" pitchFamily="2" charset="0"/>
              </a:defRPr>
            </a:lvl8pPr>
            <a:lvl9pPr marL="3678207" indent="-221279" algn="l" defTabSz="883649" rtl="0" fontAlgn="base">
              <a:spcBef>
                <a:spcPct val="20000"/>
              </a:spcBef>
              <a:spcAft>
                <a:spcPct val="0"/>
              </a:spcAft>
              <a:buChar char="•"/>
              <a:defRPr sz="1108">
                <a:solidFill>
                  <a:schemeClr val="bg2"/>
                </a:solidFill>
                <a:latin typeface="FS Severstal" pitchFamily="2" charset="0"/>
              </a:defRPr>
            </a:lvl9pPr>
          </a:lstStyle>
          <a:p>
            <a:r>
              <a:rPr lang="ru-RU" sz="2000" kern="0" dirty="0"/>
              <a:t>Лаборатория измерительных систем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10896" y="5877603"/>
            <a:ext cx="394529" cy="473976"/>
          </a:xfrm>
          <a:prstGeom prst="rect">
            <a:avLst/>
          </a:prstGeom>
          <a:solidFill>
            <a:srgbClr val="002F6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8408"/>
          <a:stretch/>
        </p:blipFill>
        <p:spPr>
          <a:xfrm>
            <a:off x="7124700" y="-297"/>
            <a:ext cx="5089165" cy="6858594"/>
          </a:xfrm>
          <a:prstGeom prst="rect">
            <a:avLst/>
          </a:prstGeom>
        </p:spPr>
      </p:pic>
      <p:pic>
        <p:nvPicPr>
          <p:cNvPr id="29" name="Объект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7" t="35183" r="22208" b="32408"/>
          <a:stretch/>
        </p:blipFill>
        <p:spPr>
          <a:xfrm>
            <a:off x="3726787" y="5537132"/>
            <a:ext cx="883473" cy="11112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72" y="5445692"/>
            <a:ext cx="1016951" cy="10169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21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9DF01C-8921-D0A6-FC6D-D26D74E22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CAC58-44C9-4DC0-A6AF-0B4057C3422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D82FEC-60C1-0856-D178-FCC7BC785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19.07</a:t>
            </a:r>
            <a:r>
              <a:rPr lang="en-US" dirty="0" smtClean="0"/>
              <a:t>.2024</a:t>
            </a:r>
            <a:endParaRPr lang="ru-RU" dirty="0"/>
          </a:p>
        </p:txBody>
      </p:sp>
      <p:sp>
        <p:nvSpPr>
          <p:cNvPr id="114" name="Заголовок 2"/>
          <p:cNvSpPr txBox="1">
            <a:spLocks/>
          </p:cNvSpPr>
          <p:nvPr/>
        </p:nvSpPr>
        <p:spPr>
          <a:xfrm>
            <a:off x="421930" y="372021"/>
            <a:ext cx="10379284" cy="297962"/>
          </a:xfrm>
          <a:prstGeom prst="rect">
            <a:avLst/>
          </a:prstGeom>
        </p:spPr>
        <p:txBody>
          <a:bodyPr vert="horz" wrap="square" lIns="0" tIns="36000" rIns="0" bIns="0" rtlCol="0" anchor="ctr">
            <a:spAutoFit/>
          </a:bodyPr>
          <a:lstStyle>
            <a:lvl1pPr algn="l" defTabSz="883661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i="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2pPr>
            <a:lvl3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3pPr>
            <a:lvl4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4pPr>
            <a:lvl5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5pPr>
            <a:lvl6pPr marL="42204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6pPr>
            <a:lvl7pPr marL="844094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7pPr>
            <a:lvl8pPr marL="1266140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8pPr>
            <a:lvl9pPr marL="168818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9pPr>
          </a:lstStyle>
          <a:p>
            <a:r>
              <a:rPr lang="ru-RU" dirty="0" smtClean="0">
                <a:solidFill>
                  <a:srgbClr val="002F6C"/>
                </a:solidFill>
              </a:rPr>
              <a:t>Описание кейса</a:t>
            </a:r>
            <a:endParaRPr lang="ru-RU" dirty="0"/>
          </a:p>
        </p:txBody>
      </p:sp>
      <p:sp>
        <p:nvSpPr>
          <p:cNvPr id="9" name="Rectangle 286"/>
          <p:cNvSpPr>
            <a:spLocks noGrp="1" noChangeArrowheads="1"/>
          </p:cNvSpPr>
          <p:nvPr>
            <p:custDataLst>
              <p:tags r:id="rId1"/>
            </p:custDataLst>
          </p:nvPr>
        </p:nvSpPr>
        <p:spPr bwMode="auto">
          <a:xfrm>
            <a:off x="421930" y="1036488"/>
            <a:ext cx="11362082" cy="299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59" indent="-194652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63274" indent="-265431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+mn-lt"/>
              </a:defRPr>
            </a:lvl3pPr>
            <a:lvl4pPr marL="622551" indent="-157656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1800" dirty="0" smtClean="0"/>
              <a:t>Участникам предстоит </a:t>
            </a:r>
            <a:r>
              <a:rPr lang="ru-RU" sz="1800" dirty="0"/>
              <a:t>разработать программный алгоритм, способный выполнять высокоточные измерения геометрии объектов с использованием технологий компьютерного </a:t>
            </a:r>
            <a:r>
              <a:rPr lang="ru-RU" sz="1800" dirty="0" smtClean="0"/>
              <a:t>зрения</a:t>
            </a:r>
            <a:endParaRPr lang="en-US" sz="1800" dirty="0" smtClean="0"/>
          </a:p>
          <a:p>
            <a:endParaRPr lang="ru-RU" sz="1800" dirty="0" smtClean="0"/>
          </a:p>
          <a:p>
            <a:endParaRPr lang="ru-RU" sz="1800" dirty="0"/>
          </a:p>
          <a:p>
            <a:r>
              <a:rPr lang="ru-RU" sz="1800" b="1" dirty="0">
                <a:solidFill>
                  <a:srgbClr val="002F6C"/>
                </a:solidFill>
              </a:rPr>
              <a:t>Пример этапов работ:</a:t>
            </a:r>
            <a:r>
              <a:rPr lang="ru-RU" sz="1800" dirty="0" smtClean="0">
                <a:solidFill>
                  <a:srgbClr val="002F6C"/>
                </a:solidFill>
              </a:rPr>
              <a:t> </a:t>
            </a:r>
            <a:endParaRPr lang="ru-RU" sz="1800" dirty="0">
              <a:solidFill>
                <a:srgbClr val="002F6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 smtClean="0"/>
              <a:t>Создание </a:t>
            </a:r>
            <a:r>
              <a:rPr lang="ru-RU" sz="1800" dirty="0"/>
              <a:t>синтетического дата-сета парных фотографий из предоставленных 3D моделей для обучения алгоритмов.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 smtClean="0"/>
              <a:t>Разработка </a:t>
            </a:r>
            <a:r>
              <a:rPr lang="ru-RU" sz="1800" dirty="0"/>
              <a:t>алгоритма для измерения </a:t>
            </a:r>
            <a:r>
              <a:rPr lang="ru-RU" sz="1800" dirty="0" smtClean="0"/>
              <a:t>геометрии объектов, </a:t>
            </a:r>
            <a:r>
              <a:rPr lang="ru-RU" sz="1800" dirty="0"/>
              <a:t>отображенных на парных фотографиях.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 smtClean="0"/>
              <a:t>Создание </a:t>
            </a:r>
            <a:r>
              <a:rPr lang="ru-RU" sz="1800" dirty="0"/>
              <a:t>простейшего интерфейса для получения результатов сканирования.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 smtClean="0"/>
              <a:t>Тестирование </a:t>
            </a:r>
            <a:r>
              <a:rPr lang="ru-RU" sz="1800" dirty="0"/>
              <a:t>алгоритма и программного обеспечения на реальных фотографиях для оценки точности измерений.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07987" y="5576463"/>
            <a:ext cx="11376025" cy="792000"/>
          </a:xfrm>
          <a:prstGeom prst="roundRect">
            <a:avLst>
              <a:gd name="adj" fmla="val 11128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grpSp>
        <p:nvGrpSpPr>
          <p:cNvPr id="14" name="Graphic 136">
            <a:extLst>
              <a:ext uri="{FF2B5EF4-FFF2-40B4-BE49-F238E27FC236}">
                <a16:creationId xmlns:a16="http://schemas.microsoft.com/office/drawing/2014/main" id="{28717CD5-6B96-4C01-8E9A-F50444D4DA54}"/>
              </a:ext>
            </a:extLst>
          </p:cNvPr>
          <p:cNvGrpSpPr/>
          <p:nvPr/>
        </p:nvGrpSpPr>
        <p:grpSpPr>
          <a:xfrm>
            <a:off x="636582" y="5685052"/>
            <a:ext cx="539619" cy="574822"/>
            <a:chOff x="501627" y="2048007"/>
            <a:chExt cx="565102" cy="601968"/>
          </a:xfrm>
          <a:solidFill>
            <a:schemeClr val="bg1"/>
          </a:solidFill>
        </p:grpSpPr>
        <p:sp>
          <p:nvSpPr>
            <p:cNvPr id="15" name="Полилиния: фигура 24">
              <a:extLst>
                <a:ext uri="{FF2B5EF4-FFF2-40B4-BE49-F238E27FC236}">
                  <a16:creationId xmlns:a16="http://schemas.microsoft.com/office/drawing/2014/main" id="{8279E9A6-7CA0-4FEA-BCCD-6A4DBC31DA3C}"/>
                </a:ext>
              </a:extLst>
            </p:cNvPr>
            <p:cNvSpPr/>
            <p:nvPr/>
          </p:nvSpPr>
          <p:spPr>
            <a:xfrm>
              <a:off x="517325" y="2048007"/>
              <a:ext cx="533794" cy="601968"/>
            </a:xfrm>
            <a:custGeom>
              <a:avLst/>
              <a:gdLst>
                <a:gd name="connsiteX0" fmla="*/ 456363 w 533794"/>
                <a:gd name="connsiteY0" fmla="*/ 463693 h 601968"/>
                <a:gd name="connsiteX1" fmla="*/ 522517 w 533794"/>
                <a:gd name="connsiteY1" fmla="*/ 458563 h 601968"/>
                <a:gd name="connsiteX2" fmla="*/ 517389 w 533794"/>
                <a:gd name="connsiteY2" fmla="*/ 392409 h 601968"/>
                <a:gd name="connsiteX3" fmla="*/ 502416 w 533794"/>
                <a:gd name="connsiteY3" fmla="*/ 383780 h 601968"/>
                <a:gd name="connsiteX4" fmla="*/ 502416 w 533794"/>
                <a:gd name="connsiteY4" fmla="*/ 218275 h 601968"/>
                <a:gd name="connsiteX5" fmla="*/ 530986 w 533794"/>
                <a:gd name="connsiteY5" fmla="*/ 158387 h 601968"/>
                <a:gd name="connsiteX6" fmla="*/ 471099 w 533794"/>
                <a:gd name="connsiteY6" fmla="*/ 129817 h 601968"/>
                <a:gd name="connsiteX7" fmla="*/ 456294 w 533794"/>
                <a:gd name="connsiteY7" fmla="*/ 138362 h 601968"/>
                <a:gd name="connsiteX8" fmla="*/ 313061 w 533794"/>
                <a:gd name="connsiteY8" fmla="*/ 55661 h 601968"/>
                <a:gd name="connsiteX9" fmla="*/ 313858 w 533794"/>
                <a:gd name="connsiteY9" fmla="*/ 47002 h 601968"/>
                <a:gd name="connsiteX10" fmla="*/ 266988 w 533794"/>
                <a:gd name="connsiteY10" fmla="*/ 0 h 601968"/>
                <a:gd name="connsiteX11" fmla="*/ 219986 w 533794"/>
                <a:gd name="connsiteY11" fmla="*/ 46870 h 601968"/>
                <a:gd name="connsiteX12" fmla="*/ 220765 w 533794"/>
                <a:gd name="connsiteY12" fmla="*/ 55454 h 601968"/>
                <a:gd name="connsiteX13" fmla="*/ 77308 w 533794"/>
                <a:gd name="connsiteY13" fmla="*/ 138276 h 601968"/>
                <a:gd name="connsiteX14" fmla="*/ 11172 w 533794"/>
                <a:gd name="connsiteY14" fmla="*/ 143636 h 601968"/>
                <a:gd name="connsiteX15" fmla="*/ 16531 w 533794"/>
                <a:gd name="connsiteY15" fmla="*/ 209772 h 601968"/>
                <a:gd name="connsiteX16" fmla="*/ 31324 w 533794"/>
                <a:gd name="connsiteY16" fmla="*/ 218275 h 601968"/>
                <a:gd name="connsiteX17" fmla="*/ 31324 w 533794"/>
                <a:gd name="connsiteY17" fmla="*/ 383780 h 601968"/>
                <a:gd name="connsiteX18" fmla="*/ 2754 w 533794"/>
                <a:gd name="connsiteY18" fmla="*/ 443668 h 601968"/>
                <a:gd name="connsiteX19" fmla="*/ 62641 w 533794"/>
                <a:gd name="connsiteY19" fmla="*/ 472238 h 601968"/>
                <a:gd name="connsiteX20" fmla="*/ 77446 w 533794"/>
                <a:gd name="connsiteY20" fmla="*/ 463693 h 601968"/>
                <a:gd name="connsiteX21" fmla="*/ 220679 w 533794"/>
                <a:gd name="connsiteY21" fmla="*/ 546393 h 601968"/>
                <a:gd name="connsiteX22" fmla="*/ 219882 w 533794"/>
                <a:gd name="connsiteY22" fmla="*/ 554967 h 601968"/>
                <a:gd name="connsiteX23" fmla="*/ 266752 w 533794"/>
                <a:gd name="connsiteY23" fmla="*/ 601968 h 601968"/>
                <a:gd name="connsiteX24" fmla="*/ 313754 w 533794"/>
                <a:gd name="connsiteY24" fmla="*/ 555098 h 601968"/>
                <a:gd name="connsiteX25" fmla="*/ 312975 w 533794"/>
                <a:gd name="connsiteY25" fmla="*/ 546515 h 601968"/>
                <a:gd name="connsiteX26" fmla="*/ 282579 w 533794"/>
                <a:gd name="connsiteY26" fmla="*/ 208697 h 601968"/>
                <a:gd name="connsiteX27" fmla="*/ 282579 w 533794"/>
                <a:gd name="connsiteY27" fmla="*/ 91357 h 601968"/>
                <a:gd name="connsiteX28" fmla="*/ 297370 w 533794"/>
                <a:gd name="connsiteY28" fmla="*/ 82801 h 601968"/>
                <a:gd name="connsiteX29" fmla="*/ 440637 w 533794"/>
                <a:gd name="connsiteY29" fmla="*/ 165537 h 601968"/>
                <a:gd name="connsiteX30" fmla="*/ 440637 w 533794"/>
                <a:gd name="connsiteY30" fmla="*/ 182544 h 601968"/>
                <a:gd name="connsiteX31" fmla="*/ 297508 w 533794"/>
                <a:gd name="connsiteY31" fmla="*/ 265193 h 601968"/>
                <a:gd name="connsiteX32" fmla="*/ 236370 w 533794"/>
                <a:gd name="connsiteY32" fmla="*/ 265280 h 601968"/>
                <a:gd name="connsiteX33" fmla="*/ 93103 w 533794"/>
                <a:gd name="connsiteY33" fmla="*/ 182562 h 601968"/>
                <a:gd name="connsiteX34" fmla="*/ 93103 w 533794"/>
                <a:gd name="connsiteY34" fmla="*/ 165537 h 601968"/>
                <a:gd name="connsiteX35" fmla="*/ 236526 w 533794"/>
                <a:gd name="connsiteY35" fmla="*/ 82801 h 601968"/>
                <a:gd name="connsiteX36" fmla="*/ 251161 w 533794"/>
                <a:gd name="connsiteY36" fmla="*/ 91322 h 601968"/>
                <a:gd name="connsiteX37" fmla="*/ 251161 w 533794"/>
                <a:gd name="connsiteY37" fmla="*/ 208749 h 601968"/>
                <a:gd name="connsiteX38" fmla="*/ 456363 w 533794"/>
                <a:gd name="connsiteY38" fmla="*/ 392284 h 601968"/>
                <a:gd name="connsiteX39" fmla="*/ 313096 w 533794"/>
                <a:gd name="connsiteY39" fmla="*/ 309566 h 601968"/>
                <a:gd name="connsiteX40" fmla="*/ 313927 w 533794"/>
                <a:gd name="connsiteY40" fmla="*/ 300802 h 601968"/>
                <a:gd name="connsiteX41" fmla="*/ 313165 w 533794"/>
                <a:gd name="connsiteY41" fmla="*/ 292420 h 601968"/>
                <a:gd name="connsiteX42" fmla="*/ 456363 w 533794"/>
                <a:gd name="connsiteY42" fmla="*/ 209736 h 601968"/>
                <a:gd name="connsiteX43" fmla="*/ 471085 w 533794"/>
                <a:gd name="connsiteY43" fmla="*/ 218257 h 601968"/>
                <a:gd name="connsiteX44" fmla="*/ 471085 w 533794"/>
                <a:gd name="connsiteY44" fmla="*/ 383763 h 601968"/>
                <a:gd name="connsiteX45" fmla="*/ 456363 w 533794"/>
                <a:gd name="connsiteY45" fmla="*/ 392301 h 601968"/>
                <a:gd name="connsiteX46" fmla="*/ 251456 w 533794"/>
                <a:gd name="connsiteY46" fmla="*/ 300820 h 601968"/>
                <a:gd name="connsiteX47" fmla="*/ 267043 w 533794"/>
                <a:gd name="connsiteY47" fmla="*/ 285232 h 601968"/>
                <a:gd name="connsiteX48" fmla="*/ 282631 w 533794"/>
                <a:gd name="connsiteY48" fmla="*/ 300820 h 601968"/>
                <a:gd name="connsiteX49" fmla="*/ 267043 w 533794"/>
                <a:gd name="connsiteY49" fmla="*/ 316407 h 601968"/>
                <a:gd name="connsiteX50" fmla="*/ 251456 w 533794"/>
                <a:gd name="connsiteY50" fmla="*/ 300820 h 601968"/>
                <a:gd name="connsiteX51" fmla="*/ 77377 w 533794"/>
                <a:gd name="connsiteY51" fmla="*/ 209753 h 601968"/>
                <a:gd name="connsiteX52" fmla="*/ 220800 w 533794"/>
                <a:gd name="connsiteY52" fmla="*/ 292558 h 601968"/>
                <a:gd name="connsiteX53" fmla="*/ 220055 w 533794"/>
                <a:gd name="connsiteY53" fmla="*/ 300820 h 601968"/>
                <a:gd name="connsiteX54" fmla="*/ 220869 w 533794"/>
                <a:gd name="connsiteY54" fmla="*/ 309479 h 601968"/>
                <a:gd name="connsiteX55" fmla="*/ 77377 w 533794"/>
                <a:gd name="connsiteY55" fmla="*/ 392301 h 601968"/>
                <a:gd name="connsiteX56" fmla="*/ 62655 w 533794"/>
                <a:gd name="connsiteY56" fmla="*/ 383780 h 601968"/>
                <a:gd name="connsiteX57" fmla="*/ 62655 w 533794"/>
                <a:gd name="connsiteY57" fmla="*/ 218275 h 601968"/>
                <a:gd name="connsiteX58" fmla="*/ 77377 w 533794"/>
                <a:gd name="connsiteY58" fmla="*/ 209753 h 601968"/>
                <a:gd name="connsiteX59" fmla="*/ 93103 w 533794"/>
                <a:gd name="connsiteY59" fmla="*/ 419476 h 601968"/>
                <a:gd name="connsiteX60" fmla="*/ 236665 w 533794"/>
                <a:gd name="connsiteY60" fmla="*/ 336602 h 601968"/>
                <a:gd name="connsiteX61" fmla="*/ 251161 w 533794"/>
                <a:gd name="connsiteY61" fmla="*/ 345002 h 601968"/>
                <a:gd name="connsiteX62" fmla="*/ 251161 w 533794"/>
                <a:gd name="connsiteY62" fmla="*/ 510698 h 601968"/>
                <a:gd name="connsiteX63" fmla="*/ 236370 w 533794"/>
                <a:gd name="connsiteY63" fmla="*/ 519236 h 601968"/>
                <a:gd name="connsiteX64" fmla="*/ 93103 w 533794"/>
                <a:gd name="connsiteY64" fmla="*/ 436501 h 601968"/>
                <a:gd name="connsiteX65" fmla="*/ 93103 w 533794"/>
                <a:gd name="connsiteY65" fmla="*/ 419476 h 601968"/>
                <a:gd name="connsiteX66" fmla="*/ 282579 w 533794"/>
                <a:gd name="connsiteY66" fmla="*/ 345088 h 601968"/>
                <a:gd name="connsiteX67" fmla="*/ 297214 w 533794"/>
                <a:gd name="connsiteY67" fmla="*/ 336671 h 601968"/>
                <a:gd name="connsiteX68" fmla="*/ 440637 w 533794"/>
                <a:gd name="connsiteY68" fmla="*/ 419493 h 601968"/>
                <a:gd name="connsiteX69" fmla="*/ 440637 w 533794"/>
                <a:gd name="connsiteY69" fmla="*/ 436501 h 601968"/>
                <a:gd name="connsiteX70" fmla="*/ 297214 w 533794"/>
                <a:gd name="connsiteY70" fmla="*/ 519254 h 601968"/>
                <a:gd name="connsiteX71" fmla="*/ 282579 w 533794"/>
                <a:gd name="connsiteY71" fmla="*/ 510732 h 601968"/>
                <a:gd name="connsiteX72" fmla="*/ 486828 w 533794"/>
                <a:gd name="connsiteY72" fmla="*/ 443533 h 601968"/>
                <a:gd name="connsiteX73" fmla="*/ 471241 w 533794"/>
                <a:gd name="connsiteY73" fmla="*/ 427945 h 601968"/>
                <a:gd name="connsiteX74" fmla="*/ 486828 w 533794"/>
                <a:gd name="connsiteY74" fmla="*/ 412357 h 601968"/>
                <a:gd name="connsiteX75" fmla="*/ 502416 w 533794"/>
                <a:gd name="connsiteY75" fmla="*/ 427945 h 601968"/>
                <a:gd name="connsiteX76" fmla="*/ 486828 w 533794"/>
                <a:gd name="connsiteY76" fmla="*/ 443533 h 601968"/>
                <a:gd name="connsiteX77" fmla="*/ 486828 w 533794"/>
                <a:gd name="connsiteY77" fmla="*/ 158522 h 601968"/>
                <a:gd name="connsiteX78" fmla="*/ 502416 w 533794"/>
                <a:gd name="connsiteY78" fmla="*/ 174110 h 601968"/>
                <a:gd name="connsiteX79" fmla="*/ 486828 w 533794"/>
                <a:gd name="connsiteY79" fmla="*/ 189697 h 601968"/>
                <a:gd name="connsiteX80" fmla="*/ 471241 w 533794"/>
                <a:gd name="connsiteY80" fmla="*/ 174110 h 601968"/>
                <a:gd name="connsiteX81" fmla="*/ 486828 w 533794"/>
                <a:gd name="connsiteY81" fmla="*/ 158522 h 601968"/>
                <a:gd name="connsiteX82" fmla="*/ 266991 w 533794"/>
                <a:gd name="connsiteY82" fmla="*/ 31553 h 601968"/>
                <a:gd name="connsiteX83" fmla="*/ 282579 w 533794"/>
                <a:gd name="connsiteY83" fmla="*/ 47140 h 601968"/>
                <a:gd name="connsiteX84" fmla="*/ 266991 w 533794"/>
                <a:gd name="connsiteY84" fmla="*/ 62728 h 601968"/>
                <a:gd name="connsiteX85" fmla="*/ 251404 w 533794"/>
                <a:gd name="connsiteY85" fmla="*/ 47140 h 601968"/>
                <a:gd name="connsiteX86" fmla="*/ 266991 w 533794"/>
                <a:gd name="connsiteY86" fmla="*/ 31553 h 601968"/>
                <a:gd name="connsiteX87" fmla="*/ 46912 w 533794"/>
                <a:gd name="connsiteY87" fmla="*/ 158522 h 601968"/>
                <a:gd name="connsiteX88" fmla="*/ 62499 w 533794"/>
                <a:gd name="connsiteY88" fmla="*/ 174110 h 601968"/>
                <a:gd name="connsiteX89" fmla="*/ 46912 w 533794"/>
                <a:gd name="connsiteY89" fmla="*/ 189697 h 601968"/>
                <a:gd name="connsiteX90" fmla="*/ 31324 w 533794"/>
                <a:gd name="connsiteY90" fmla="*/ 174110 h 601968"/>
                <a:gd name="connsiteX91" fmla="*/ 46912 w 533794"/>
                <a:gd name="connsiteY91" fmla="*/ 158522 h 601968"/>
                <a:gd name="connsiteX92" fmla="*/ 46912 w 533794"/>
                <a:gd name="connsiteY92" fmla="*/ 443533 h 601968"/>
                <a:gd name="connsiteX93" fmla="*/ 31324 w 533794"/>
                <a:gd name="connsiteY93" fmla="*/ 427945 h 601968"/>
                <a:gd name="connsiteX94" fmla="*/ 46912 w 533794"/>
                <a:gd name="connsiteY94" fmla="*/ 412357 h 601968"/>
                <a:gd name="connsiteX95" fmla="*/ 62499 w 533794"/>
                <a:gd name="connsiteY95" fmla="*/ 427945 h 601968"/>
                <a:gd name="connsiteX96" fmla="*/ 46912 w 533794"/>
                <a:gd name="connsiteY96" fmla="*/ 443533 h 601968"/>
                <a:gd name="connsiteX97" fmla="*/ 266714 w 533794"/>
                <a:gd name="connsiteY97" fmla="*/ 570502 h 601968"/>
                <a:gd name="connsiteX98" fmla="*/ 251127 w 533794"/>
                <a:gd name="connsiteY98" fmla="*/ 554915 h 601968"/>
                <a:gd name="connsiteX99" fmla="*/ 266714 w 533794"/>
                <a:gd name="connsiteY99" fmla="*/ 539327 h 601968"/>
                <a:gd name="connsiteX100" fmla="*/ 282302 w 533794"/>
                <a:gd name="connsiteY100" fmla="*/ 554915 h 601968"/>
                <a:gd name="connsiteX101" fmla="*/ 266749 w 533794"/>
                <a:gd name="connsiteY101" fmla="*/ 570502 h 60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33794" h="601968">
                  <a:moveTo>
                    <a:pt x="456363" y="463693"/>
                  </a:moveTo>
                  <a:cubicBezTo>
                    <a:pt x="476049" y="480545"/>
                    <a:pt x="505667" y="478248"/>
                    <a:pt x="522517" y="458563"/>
                  </a:cubicBezTo>
                  <a:cubicBezTo>
                    <a:pt x="539369" y="438879"/>
                    <a:pt x="537072" y="409259"/>
                    <a:pt x="517389" y="392409"/>
                  </a:cubicBezTo>
                  <a:cubicBezTo>
                    <a:pt x="512974" y="388630"/>
                    <a:pt x="507898" y="385704"/>
                    <a:pt x="502416" y="383780"/>
                  </a:cubicBezTo>
                  <a:lnTo>
                    <a:pt x="502416" y="218275"/>
                  </a:lnTo>
                  <a:cubicBezTo>
                    <a:pt x="526843" y="209627"/>
                    <a:pt x="539634" y="182815"/>
                    <a:pt x="530986" y="158387"/>
                  </a:cubicBezTo>
                  <a:cubicBezTo>
                    <a:pt x="522339" y="133961"/>
                    <a:pt x="495526" y="121169"/>
                    <a:pt x="471099" y="129817"/>
                  </a:cubicBezTo>
                  <a:cubicBezTo>
                    <a:pt x="465683" y="131736"/>
                    <a:pt x="460664" y="134632"/>
                    <a:pt x="456294" y="138362"/>
                  </a:cubicBezTo>
                  <a:lnTo>
                    <a:pt x="313061" y="55661"/>
                  </a:lnTo>
                  <a:cubicBezTo>
                    <a:pt x="313588" y="52805"/>
                    <a:pt x="313855" y="49906"/>
                    <a:pt x="313858" y="47002"/>
                  </a:cubicBezTo>
                  <a:cubicBezTo>
                    <a:pt x="313894" y="21080"/>
                    <a:pt x="292910" y="36"/>
                    <a:pt x="266988" y="0"/>
                  </a:cubicBezTo>
                  <a:cubicBezTo>
                    <a:pt x="241066" y="-36"/>
                    <a:pt x="220022" y="20948"/>
                    <a:pt x="219986" y="46870"/>
                  </a:cubicBezTo>
                  <a:cubicBezTo>
                    <a:pt x="219983" y="49749"/>
                    <a:pt x="220242" y="52622"/>
                    <a:pt x="220765" y="55454"/>
                  </a:cubicBezTo>
                  <a:lnTo>
                    <a:pt x="77308" y="138276"/>
                  </a:lnTo>
                  <a:cubicBezTo>
                    <a:pt x="57565" y="121493"/>
                    <a:pt x="27954" y="123892"/>
                    <a:pt x="11172" y="143636"/>
                  </a:cubicBezTo>
                  <a:cubicBezTo>
                    <a:pt x="-5611" y="163379"/>
                    <a:pt x="-3212" y="192988"/>
                    <a:pt x="16531" y="209772"/>
                  </a:cubicBezTo>
                  <a:cubicBezTo>
                    <a:pt x="20901" y="213486"/>
                    <a:pt x="25915" y="216368"/>
                    <a:pt x="31324" y="218275"/>
                  </a:cubicBezTo>
                  <a:lnTo>
                    <a:pt x="31324" y="383780"/>
                  </a:lnTo>
                  <a:cubicBezTo>
                    <a:pt x="6897" y="392428"/>
                    <a:pt x="-5894" y="419240"/>
                    <a:pt x="2754" y="443668"/>
                  </a:cubicBezTo>
                  <a:cubicBezTo>
                    <a:pt x="11402" y="468094"/>
                    <a:pt x="38214" y="480886"/>
                    <a:pt x="62641" y="472238"/>
                  </a:cubicBezTo>
                  <a:cubicBezTo>
                    <a:pt x="68057" y="470319"/>
                    <a:pt x="73077" y="467423"/>
                    <a:pt x="77446" y="463693"/>
                  </a:cubicBezTo>
                  <a:lnTo>
                    <a:pt x="220679" y="546393"/>
                  </a:lnTo>
                  <a:cubicBezTo>
                    <a:pt x="220158" y="549222"/>
                    <a:pt x="219891" y="552092"/>
                    <a:pt x="219882" y="554967"/>
                  </a:cubicBezTo>
                  <a:cubicBezTo>
                    <a:pt x="219846" y="580889"/>
                    <a:pt x="240830" y="601932"/>
                    <a:pt x="266752" y="601968"/>
                  </a:cubicBezTo>
                  <a:cubicBezTo>
                    <a:pt x="292675" y="602005"/>
                    <a:pt x="313718" y="581020"/>
                    <a:pt x="313754" y="555098"/>
                  </a:cubicBezTo>
                  <a:cubicBezTo>
                    <a:pt x="313758" y="552220"/>
                    <a:pt x="313498" y="549346"/>
                    <a:pt x="312975" y="546515"/>
                  </a:cubicBezTo>
                  <a:close/>
                  <a:moveTo>
                    <a:pt x="282579" y="208697"/>
                  </a:moveTo>
                  <a:lnTo>
                    <a:pt x="282579" y="91357"/>
                  </a:lnTo>
                  <a:cubicBezTo>
                    <a:pt x="287990" y="89429"/>
                    <a:pt x="293002" y="86530"/>
                    <a:pt x="297370" y="82801"/>
                  </a:cubicBezTo>
                  <a:lnTo>
                    <a:pt x="440637" y="165537"/>
                  </a:lnTo>
                  <a:cubicBezTo>
                    <a:pt x="439598" y="171159"/>
                    <a:pt x="439598" y="176922"/>
                    <a:pt x="440637" y="182544"/>
                  </a:cubicBezTo>
                  <a:lnTo>
                    <a:pt x="297508" y="265193"/>
                  </a:lnTo>
                  <a:cubicBezTo>
                    <a:pt x="279929" y="250051"/>
                    <a:pt x="253906" y="250089"/>
                    <a:pt x="236370" y="265280"/>
                  </a:cubicBezTo>
                  <a:lnTo>
                    <a:pt x="93103" y="182562"/>
                  </a:lnTo>
                  <a:cubicBezTo>
                    <a:pt x="94142" y="176935"/>
                    <a:pt x="94142" y="171164"/>
                    <a:pt x="93103" y="165537"/>
                  </a:cubicBezTo>
                  <a:lnTo>
                    <a:pt x="236526" y="82801"/>
                  </a:lnTo>
                  <a:cubicBezTo>
                    <a:pt x="240849" y="86503"/>
                    <a:pt x="245808" y="89390"/>
                    <a:pt x="251161" y="91322"/>
                  </a:cubicBezTo>
                  <a:lnTo>
                    <a:pt x="251161" y="208749"/>
                  </a:lnTo>
                  <a:close/>
                  <a:moveTo>
                    <a:pt x="456363" y="392284"/>
                  </a:moveTo>
                  <a:lnTo>
                    <a:pt x="313096" y="309566"/>
                  </a:lnTo>
                  <a:cubicBezTo>
                    <a:pt x="313647" y="306677"/>
                    <a:pt x="313924" y="303743"/>
                    <a:pt x="313927" y="300802"/>
                  </a:cubicBezTo>
                  <a:cubicBezTo>
                    <a:pt x="313920" y="297991"/>
                    <a:pt x="313666" y="295186"/>
                    <a:pt x="313165" y="292420"/>
                  </a:cubicBezTo>
                  <a:lnTo>
                    <a:pt x="456363" y="209736"/>
                  </a:lnTo>
                  <a:cubicBezTo>
                    <a:pt x="460714" y="213446"/>
                    <a:pt x="465702" y="216333"/>
                    <a:pt x="471085" y="218257"/>
                  </a:cubicBezTo>
                  <a:lnTo>
                    <a:pt x="471085" y="383763"/>
                  </a:lnTo>
                  <a:cubicBezTo>
                    <a:pt x="465700" y="385692"/>
                    <a:pt x="460712" y="388586"/>
                    <a:pt x="456363" y="392301"/>
                  </a:cubicBezTo>
                  <a:close/>
                  <a:moveTo>
                    <a:pt x="251456" y="300820"/>
                  </a:moveTo>
                  <a:cubicBezTo>
                    <a:pt x="251456" y="292210"/>
                    <a:pt x="258434" y="285232"/>
                    <a:pt x="267043" y="285232"/>
                  </a:cubicBezTo>
                  <a:cubicBezTo>
                    <a:pt x="275653" y="285232"/>
                    <a:pt x="282631" y="292210"/>
                    <a:pt x="282631" y="300820"/>
                  </a:cubicBezTo>
                  <a:cubicBezTo>
                    <a:pt x="282631" y="309429"/>
                    <a:pt x="275653" y="316407"/>
                    <a:pt x="267043" y="316407"/>
                  </a:cubicBezTo>
                  <a:cubicBezTo>
                    <a:pt x="258434" y="316407"/>
                    <a:pt x="251456" y="309429"/>
                    <a:pt x="251456" y="300820"/>
                  </a:cubicBezTo>
                  <a:close/>
                  <a:moveTo>
                    <a:pt x="77377" y="209753"/>
                  </a:moveTo>
                  <a:lnTo>
                    <a:pt x="220800" y="292558"/>
                  </a:lnTo>
                  <a:cubicBezTo>
                    <a:pt x="220305" y="295284"/>
                    <a:pt x="220057" y="298048"/>
                    <a:pt x="220055" y="300820"/>
                  </a:cubicBezTo>
                  <a:cubicBezTo>
                    <a:pt x="220061" y="303726"/>
                    <a:pt x="220334" y="306623"/>
                    <a:pt x="220869" y="309479"/>
                  </a:cubicBezTo>
                  <a:lnTo>
                    <a:pt x="77377" y="392301"/>
                  </a:lnTo>
                  <a:cubicBezTo>
                    <a:pt x="73026" y="388592"/>
                    <a:pt x="68038" y="385704"/>
                    <a:pt x="62655" y="383780"/>
                  </a:cubicBezTo>
                  <a:lnTo>
                    <a:pt x="62655" y="218275"/>
                  </a:lnTo>
                  <a:cubicBezTo>
                    <a:pt x="68038" y="216350"/>
                    <a:pt x="73026" y="213463"/>
                    <a:pt x="77377" y="209753"/>
                  </a:cubicBezTo>
                  <a:close/>
                  <a:moveTo>
                    <a:pt x="93103" y="419476"/>
                  </a:moveTo>
                  <a:lnTo>
                    <a:pt x="236665" y="336602"/>
                  </a:lnTo>
                  <a:cubicBezTo>
                    <a:pt x="240957" y="340244"/>
                    <a:pt x="245867" y="343090"/>
                    <a:pt x="251161" y="345002"/>
                  </a:cubicBezTo>
                  <a:lnTo>
                    <a:pt x="251161" y="510698"/>
                  </a:lnTo>
                  <a:cubicBezTo>
                    <a:pt x="245752" y="512620"/>
                    <a:pt x="240740" y="515514"/>
                    <a:pt x="236370" y="519236"/>
                  </a:cubicBezTo>
                  <a:lnTo>
                    <a:pt x="93103" y="436501"/>
                  </a:lnTo>
                  <a:cubicBezTo>
                    <a:pt x="94142" y="430874"/>
                    <a:pt x="94142" y="425103"/>
                    <a:pt x="93103" y="419476"/>
                  </a:cubicBezTo>
                  <a:close/>
                  <a:moveTo>
                    <a:pt x="282579" y="345088"/>
                  </a:moveTo>
                  <a:cubicBezTo>
                    <a:pt x="287924" y="343185"/>
                    <a:pt x="292881" y="340334"/>
                    <a:pt x="297214" y="336671"/>
                  </a:cubicBezTo>
                  <a:lnTo>
                    <a:pt x="440637" y="419493"/>
                  </a:lnTo>
                  <a:cubicBezTo>
                    <a:pt x="439598" y="425115"/>
                    <a:pt x="439598" y="430879"/>
                    <a:pt x="440637" y="436501"/>
                  </a:cubicBezTo>
                  <a:lnTo>
                    <a:pt x="297214" y="519254"/>
                  </a:lnTo>
                  <a:cubicBezTo>
                    <a:pt x="292891" y="515551"/>
                    <a:pt x="287932" y="512664"/>
                    <a:pt x="282579" y="510732"/>
                  </a:cubicBezTo>
                  <a:close/>
                  <a:moveTo>
                    <a:pt x="486828" y="443533"/>
                  </a:moveTo>
                  <a:cubicBezTo>
                    <a:pt x="478219" y="443533"/>
                    <a:pt x="471241" y="436555"/>
                    <a:pt x="471241" y="427945"/>
                  </a:cubicBezTo>
                  <a:cubicBezTo>
                    <a:pt x="471241" y="419336"/>
                    <a:pt x="478219" y="412357"/>
                    <a:pt x="486828" y="412357"/>
                  </a:cubicBezTo>
                  <a:cubicBezTo>
                    <a:pt x="495438" y="412357"/>
                    <a:pt x="502416" y="419336"/>
                    <a:pt x="502416" y="427945"/>
                  </a:cubicBezTo>
                  <a:cubicBezTo>
                    <a:pt x="502416" y="436555"/>
                    <a:pt x="495438" y="443533"/>
                    <a:pt x="486828" y="443533"/>
                  </a:cubicBezTo>
                  <a:close/>
                  <a:moveTo>
                    <a:pt x="486828" y="158522"/>
                  </a:moveTo>
                  <a:cubicBezTo>
                    <a:pt x="495438" y="158522"/>
                    <a:pt x="502416" y="165500"/>
                    <a:pt x="502416" y="174110"/>
                  </a:cubicBezTo>
                  <a:cubicBezTo>
                    <a:pt x="502416" y="182719"/>
                    <a:pt x="495438" y="189697"/>
                    <a:pt x="486828" y="189697"/>
                  </a:cubicBezTo>
                  <a:cubicBezTo>
                    <a:pt x="478219" y="189697"/>
                    <a:pt x="471241" y="182719"/>
                    <a:pt x="471241" y="174110"/>
                  </a:cubicBezTo>
                  <a:cubicBezTo>
                    <a:pt x="471241" y="165500"/>
                    <a:pt x="478219" y="158522"/>
                    <a:pt x="486828" y="158522"/>
                  </a:cubicBezTo>
                  <a:close/>
                  <a:moveTo>
                    <a:pt x="266991" y="31553"/>
                  </a:moveTo>
                  <a:cubicBezTo>
                    <a:pt x="275601" y="31553"/>
                    <a:pt x="282579" y="38531"/>
                    <a:pt x="282579" y="47140"/>
                  </a:cubicBezTo>
                  <a:cubicBezTo>
                    <a:pt x="282579" y="55749"/>
                    <a:pt x="275601" y="62728"/>
                    <a:pt x="266991" y="62728"/>
                  </a:cubicBezTo>
                  <a:cubicBezTo>
                    <a:pt x="258382" y="62728"/>
                    <a:pt x="251404" y="55749"/>
                    <a:pt x="251404" y="47140"/>
                  </a:cubicBezTo>
                  <a:cubicBezTo>
                    <a:pt x="251404" y="38531"/>
                    <a:pt x="258382" y="31553"/>
                    <a:pt x="266991" y="31553"/>
                  </a:cubicBezTo>
                  <a:close/>
                  <a:moveTo>
                    <a:pt x="46912" y="158522"/>
                  </a:moveTo>
                  <a:cubicBezTo>
                    <a:pt x="55521" y="158522"/>
                    <a:pt x="62499" y="165500"/>
                    <a:pt x="62499" y="174110"/>
                  </a:cubicBezTo>
                  <a:cubicBezTo>
                    <a:pt x="62499" y="182719"/>
                    <a:pt x="55521" y="189697"/>
                    <a:pt x="46912" y="189697"/>
                  </a:cubicBezTo>
                  <a:cubicBezTo>
                    <a:pt x="38303" y="189697"/>
                    <a:pt x="31324" y="182719"/>
                    <a:pt x="31324" y="174110"/>
                  </a:cubicBezTo>
                  <a:cubicBezTo>
                    <a:pt x="31324" y="165500"/>
                    <a:pt x="38303" y="158522"/>
                    <a:pt x="46912" y="158522"/>
                  </a:cubicBezTo>
                  <a:close/>
                  <a:moveTo>
                    <a:pt x="46912" y="443533"/>
                  </a:moveTo>
                  <a:cubicBezTo>
                    <a:pt x="38303" y="443533"/>
                    <a:pt x="31324" y="436555"/>
                    <a:pt x="31324" y="427945"/>
                  </a:cubicBezTo>
                  <a:cubicBezTo>
                    <a:pt x="31324" y="419336"/>
                    <a:pt x="38303" y="412357"/>
                    <a:pt x="46912" y="412357"/>
                  </a:cubicBezTo>
                  <a:cubicBezTo>
                    <a:pt x="55521" y="412357"/>
                    <a:pt x="62499" y="419336"/>
                    <a:pt x="62499" y="427945"/>
                  </a:cubicBezTo>
                  <a:cubicBezTo>
                    <a:pt x="62499" y="436555"/>
                    <a:pt x="55521" y="443533"/>
                    <a:pt x="46912" y="443533"/>
                  </a:cubicBezTo>
                  <a:close/>
                  <a:moveTo>
                    <a:pt x="266714" y="570502"/>
                  </a:moveTo>
                  <a:cubicBezTo>
                    <a:pt x="258105" y="570502"/>
                    <a:pt x="251127" y="563524"/>
                    <a:pt x="251127" y="554915"/>
                  </a:cubicBezTo>
                  <a:cubicBezTo>
                    <a:pt x="251127" y="546305"/>
                    <a:pt x="258105" y="539327"/>
                    <a:pt x="266714" y="539327"/>
                  </a:cubicBezTo>
                  <a:cubicBezTo>
                    <a:pt x="275324" y="539327"/>
                    <a:pt x="282302" y="546305"/>
                    <a:pt x="282302" y="554915"/>
                  </a:cubicBezTo>
                  <a:cubicBezTo>
                    <a:pt x="282302" y="563510"/>
                    <a:pt x="275345" y="570483"/>
                    <a:pt x="266749" y="570502"/>
                  </a:cubicBezTo>
                  <a:close/>
                </a:path>
              </a:pathLst>
            </a:custGeom>
            <a:grpFill/>
            <a:ln w="173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6" name="Полилиния: фигура 25">
              <a:extLst>
                <a:ext uri="{FF2B5EF4-FFF2-40B4-BE49-F238E27FC236}">
                  <a16:creationId xmlns:a16="http://schemas.microsoft.com/office/drawing/2014/main" id="{576B4484-4BF4-4B84-96C2-1910A4C9D8BE}"/>
                </a:ext>
              </a:extLst>
            </p:cNvPr>
            <p:cNvSpPr/>
            <p:nvPr/>
          </p:nvSpPr>
          <p:spPr>
            <a:xfrm>
              <a:off x="501627" y="2066515"/>
              <a:ext cx="78492" cy="78492"/>
            </a:xfrm>
            <a:custGeom>
              <a:avLst/>
              <a:gdLst>
                <a:gd name="connsiteX0" fmla="*/ 31418 w 78492"/>
                <a:gd name="connsiteY0" fmla="*/ 31400 h 78492"/>
                <a:gd name="connsiteX1" fmla="*/ 78492 w 78492"/>
                <a:gd name="connsiteY1" fmla="*/ 31400 h 78492"/>
                <a:gd name="connsiteX2" fmla="*/ 78492 w 78492"/>
                <a:gd name="connsiteY2" fmla="*/ 0 h 78492"/>
                <a:gd name="connsiteX3" fmla="*/ 0 w 78492"/>
                <a:gd name="connsiteY3" fmla="*/ 0 h 78492"/>
                <a:gd name="connsiteX4" fmla="*/ 0 w 78492"/>
                <a:gd name="connsiteY4" fmla="*/ 78492 h 78492"/>
                <a:gd name="connsiteX5" fmla="*/ 31418 w 78492"/>
                <a:gd name="connsiteY5" fmla="*/ 78492 h 78492"/>
                <a:gd name="connsiteX6" fmla="*/ 31418 w 78492"/>
                <a:gd name="connsiteY6" fmla="*/ 31400 h 7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492" h="78492">
                  <a:moveTo>
                    <a:pt x="31418" y="31400"/>
                  </a:moveTo>
                  <a:lnTo>
                    <a:pt x="78492" y="31400"/>
                  </a:lnTo>
                  <a:lnTo>
                    <a:pt x="78492" y="0"/>
                  </a:lnTo>
                  <a:lnTo>
                    <a:pt x="0" y="0"/>
                  </a:lnTo>
                  <a:lnTo>
                    <a:pt x="0" y="78492"/>
                  </a:lnTo>
                  <a:lnTo>
                    <a:pt x="31418" y="78492"/>
                  </a:lnTo>
                  <a:lnTo>
                    <a:pt x="31418" y="31400"/>
                  </a:lnTo>
                  <a:close/>
                </a:path>
              </a:pathLst>
            </a:custGeom>
            <a:grpFill/>
            <a:ln w="173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7" name="Полилиния: фигура 26">
              <a:extLst>
                <a:ext uri="{FF2B5EF4-FFF2-40B4-BE49-F238E27FC236}">
                  <a16:creationId xmlns:a16="http://schemas.microsoft.com/office/drawing/2014/main" id="{3B93C5A2-750A-46F1-A5C4-36E9D8FF0F6B}"/>
                </a:ext>
              </a:extLst>
            </p:cNvPr>
            <p:cNvSpPr/>
            <p:nvPr/>
          </p:nvSpPr>
          <p:spPr>
            <a:xfrm>
              <a:off x="501627" y="2553090"/>
              <a:ext cx="78492" cy="78492"/>
            </a:xfrm>
            <a:custGeom>
              <a:avLst/>
              <a:gdLst>
                <a:gd name="connsiteX0" fmla="*/ 31418 w 78492"/>
                <a:gd name="connsiteY0" fmla="*/ 0 h 78492"/>
                <a:gd name="connsiteX1" fmla="*/ 0 w 78492"/>
                <a:gd name="connsiteY1" fmla="*/ 0 h 78492"/>
                <a:gd name="connsiteX2" fmla="*/ 0 w 78492"/>
                <a:gd name="connsiteY2" fmla="*/ 78492 h 78492"/>
                <a:gd name="connsiteX3" fmla="*/ 78492 w 78492"/>
                <a:gd name="connsiteY3" fmla="*/ 78492 h 78492"/>
                <a:gd name="connsiteX4" fmla="*/ 78492 w 78492"/>
                <a:gd name="connsiteY4" fmla="*/ 47092 h 78492"/>
                <a:gd name="connsiteX5" fmla="*/ 31418 w 78492"/>
                <a:gd name="connsiteY5" fmla="*/ 47092 h 78492"/>
                <a:gd name="connsiteX6" fmla="*/ 31418 w 78492"/>
                <a:gd name="connsiteY6" fmla="*/ 0 h 7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492" h="78492">
                  <a:moveTo>
                    <a:pt x="31418" y="0"/>
                  </a:moveTo>
                  <a:lnTo>
                    <a:pt x="0" y="0"/>
                  </a:lnTo>
                  <a:lnTo>
                    <a:pt x="0" y="78492"/>
                  </a:lnTo>
                  <a:lnTo>
                    <a:pt x="78492" y="78492"/>
                  </a:lnTo>
                  <a:lnTo>
                    <a:pt x="78492" y="47092"/>
                  </a:lnTo>
                  <a:lnTo>
                    <a:pt x="31418" y="47092"/>
                  </a:lnTo>
                  <a:lnTo>
                    <a:pt x="31418" y="0"/>
                  </a:lnTo>
                  <a:close/>
                </a:path>
              </a:pathLst>
            </a:custGeom>
            <a:grpFill/>
            <a:ln w="173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8" name="Полилиния: фигура 27">
              <a:extLst>
                <a:ext uri="{FF2B5EF4-FFF2-40B4-BE49-F238E27FC236}">
                  <a16:creationId xmlns:a16="http://schemas.microsoft.com/office/drawing/2014/main" id="{3C791E82-B325-4925-98FD-F462061AA404}"/>
                </a:ext>
              </a:extLst>
            </p:cNvPr>
            <p:cNvSpPr/>
            <p:nvPr/>
          </p:nvSpPr>
          <p:spPr>
            <a:xfrm>
              <a:off x="988254" y="2553090"/>
              <a:ext cx="78474" cy="78492"/>
            </a:xfrm>
            <a:custGeom>
              <a:avLst/>
              <a:gdLst>
                <a:gd name="connsiteX0" fmla="*/ 47075 w 78474"/>
                <a:gd name="connsiteY0" fmla="*/ 47092 h 78492"/>
                <a:gd name="connsiteX1" fmla="*/ 0 w 78474"/>
                <a:gd name="connsiteY1" fmla="*/ 47092 h 78492"/>
                <a:gd name="connsiteX2" fmla="*/ 0 w 78474"/>
                <a:gd name="connsiteY2" fmla="*/ 78492 h 78492"/>
                <a:gd name="connsiteX3" fmla="*/ 78475 w 78474"/>
                <a:gd name="connsiteY3" fmla="*/ 78492 h 78492"/>
                <a:gd name="connsiteX4" fmla="*/ 78475 w 78474"/>
                <a:gd name="connsiteY4" fmla="*/ 0 h 78492"/>
                <a:gd name="connsiteX5" fmla="*/ 47075 w 78474"/>
                <a:gd name="connsiteY5" fmla="*/ 0 h 78492"/>
                <a:gd name="connsiteX6" fmla="*/ 47075 w 78474"/>
                <a:gd name="connsiteY6" fmla="*/ 47092 h 7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474" h="78492">
                  <a:moveTo>
                    <a:pt x="47075" y="47092"/>
                  </a:moveTo>
                  <a:lnTo>
                    <a:pt x="0" y="47092"/>
                  </a:lnTo>
                  <a:lnTo>
                    <a:pt x="0" y="78492"/>
                  </a:lnTo>
                  <a:lnTo>
                    <a:pt x="78475" y="78492"/>
                  </a:lnTo>
                  <a:lnTo>
                    <a:pt x="78475" y="0"/>
                  </a:lnTo>
                  <a:lnTo>
                    <a:pt x="47075" y="0"/>
                  </a:lnTo>
                  <a:lnTo>
                    <a:pt x="47075" y="47092"/>
                  </a:lnTo>
                  <a:close/>
                </a:path>
              </a:pathLst>
            </a:custGeom>
            <a:grpFill/>
            <a:ln w="173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9" name="Полилиния: фигура 28">
              <a:extLst>
                <a:ext uri="{FF2B5EF4-FFF2-40B4-BE49-F238E27FC236}">
                  <a16:creationId xmlns:a16="http://schemas.microsoft.com/office/drawing/2014/main" id="{FC546DFF-E55D-4C78-B42B-D0151C3051EC}"/>
                </a:ext>
              </a:extLst>
            </p:cNvPr>
            <p:cNvSpPr/>
            <p:nvPr/>
          </p:nvSpPr>
          <p:spPr>
            <a:xfrm>
              <a:off x="985622" y="2066515"/>
              <a:ext cx="81107" cy="81124"/>
            </a:xfrm>
            <a:custGeom>
              <a:avLst/>
              <a:gdLst>
                <a:gd name="connsiteX0" fmla="*/ 0 w 81107"/>
                <a:gd name="connsiteY0" fmla="*/ 0 h 81124"/>
                <a:gd name="connsiteX1" fmla="*/ 0 w 81107"/>
                <a:gd name="connsiteY1" fmla="*/ 31400 h 81124"/>
                <a:gd name="connsiteX2" fmla="*/ 49707 w 81107"/>
                <a:gd name="connsiteY2" fmla="*/ 31400 h 81124"/>
                <a:gd name="connsiteX3" fmla="*/ 49707 w 81107"/>
                <a:gd name="connsiteY3" fmla="*/ 81125 h 81124"/>
                <a:gd name="connsiteX4" fmla="*/ 81107 w 81107"/>
                <a:gd name="connsiteY4" fmla="*/ 81125 h 81124"/>
                <a:gd name="connsiteX5" fmla="*/ 81107 w 81107"/>
                <a:gd name="connsiteY5" fmla="*/ 0 h 81124"/>
                <a:gd name="connsiteX6" fmla="*/ 0 w 81107"/>
                <a:gd name="connsiteY6" fmla="*/ 0 h 8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107" h="81124">
                  <a:moveTo>
                    <a:pt x="0" y="0"/>
                  </a:moveTo>
                  <a:lnTo>
                    <a:pt x="0" y="31400"/>
                  </a:lnTo>
                  <a:lnTo>
                    <a:pt x="49707" y="31400"/>
                  </a:lnTo>
                  <a:lnTo>
                    <a:pt x="49707" y="81125"/>
                  </a:lnTo>
                  <a:lnTo>
                    <a:pt x="81107" y="81125"/>
                  </a:lnTo>
                  <a:lnTo>
                    <a:pt x="8110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3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sp>
        <p:nvSpPr>
          <p:cNvPr id="20" name="Прямоугольник 19"/>
          <p:cNvSpPr/>
          <p:nvPr/>
        </p:nvSpPr>
        <p:spPr>
          <a:xfrm>
            <a:off x="1404880" y="5618520"/>
            <a:ext cx="1029944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</a:rPr>
              <a:t>Планируется привлечение лучших участников </a:t>
            </a:r>
            <a:r>
              <a:rPr lang="ru-RU" sz="2000" b="1" dirty="0" err="1">
                <a:solidFill>
                  <a:schemeClr val="bg1"/>
                </a:solidFill>
              </a:rPr>
              <a:t>хакатона</a:t>
            </a:r>
            <a:r>
              <a:rPr lang="ru-RU" sz="2000" b="1" dirty="0">
                <a:solidFill>
                  <a:schemeClr val="bg1"/>
                </a:solidFill>
              </a:rPr>
              <a:t> для </a:t>
            </a:r>
            <a:r>
              <a:rPr lang="ru-RU" sz="2000" b="1" dirty="0" smtClean="0">
                <a:solidFill>
                  <a:schemeClr val="bg1"/>
                </a:solidFill>
              </a:rPr>
              <a:t>участия </a:t>
            </a:r>
          </a:p>
          <a:p>
            <a:r>
              <a:rPr lang="ru-RU" sz="2000" b="1" dirty="0" smtClean="0">
                <a:solidFill>
                  <a:schemeClr val="bg1"/>
                </a:solidFill>
              </a:rPr>
              <a:t>в разработке и развитии системы</a:t>
            </a:r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9DF01C-8921-D0A6-FC6D-D26D74E22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CAC58-44C9-4DC0-A6AF-0B4057C3422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9" name="Rectangle 286"/>
          <p:cNvSpPr>
            <a:spLocks noGrp="1" noChangeArrowheads="1"/>
          </p:cNvSpPr>
          <p:nvPr>
            <p:custDataLst>
              <p:tags r:id="rId1"/>
            </p:custDataLst>
          </p:nvPr>
        </p:nvSpPr>
        <p:spPr bwMode="auto">
          <a:xfrm>
            <a:off x="421930" y="896268"/>
            <a:ext cx="11362084" cy="44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59" indent="-194652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63274" indent="-265431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+mn-lt"/>
              </a:defRPr>
            </a:lvl3pPr>
            <a:lvl4pPr marL="622551" indent="-157656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7" name="Заголовок 2"/>
          <p:cNvSpPr txBox="1">
            <a:spLocks/>
          </p:cNvSpPr>
          <p:nvPr/>
        </p:nvSpPr>
        <p:spPr>
          <a:xfrm>
            <a:off x="421930" y="372021"/>
            <a:ext cx="10379284" cy="297962"/>
          </a:xfrm>
          <a:prstGeom prst="rect">
            <a:avLst/>
          </a:prstGeom>
        </p:spPr>
        <p:txBody>
          <a:bodyPr vert="horz" wrap="square" lIns="0" tIns="36000" rIns="0" bIns="0" rtlCol="0" anchor="ctr">
            <a:spAutoFit/>
          </a:bodyPr>
          <a:lstStyle>
            <a:lvl1pPr algn="l" defTabSz="883661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i="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2pPr>
            <a:lvl3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3pPr>
            <a:lvl4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4pPr>
            <a:lvl5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5pPr>
            <a:lvl6pPr marL="42204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6pPr>
            <a:lvl7pPr marL="844094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7pPr>
            <a:lvl8pPr marL="1266140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8pPr>
            <a:lvl9pPr marL="168818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9pPr>
          </a:lstStyle>
          <a:p>
            <a:r>
              <a:rPr lang="ru-RU" dirty="0" smtClean="0"/>
              <a:t>Критерии оценки результата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28451"/>
              </p:ext>
            </p:extLst>
          </p:nvPr>
        </p:nvGraphicFramePr>
        <p:xfrm>
          <a:off x="333954" y="896269"/>
          <a:ext cx="11450060" cy="540562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89615">
                  <a:extLst>
                    <a:ext uri="{9D8B030D-6E8A-4147-A177-3AD203B41FA5}">
                      <a16:colId xmlns:a16="http://schemas.microsoft.com/office/drawing/2014/main" val="3992509460"/>
                    </a:ext>
                  </a:extLst>
                </a:gridCol>
                <a:gridCol w="8429575">
                  <a:extLst>
                    <a:ext uri="{9D8B030D-6E8A-4147-A177-3AD203B41FA5}">
                      <a16:colId xmlns:a16="http://schemas.microsoft.com/office/drawing/2014/main" val="567168540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865490023"/>
                    </a:ext>
                  </a:extLst>
                </a:gridCol>
                <a:gridCol w="1433006">
                  <a:extLst>
                    <a:ext uri="{9D8B030D-6E8A-4147-A177-3AD203B41FA5}">
                      <a16:colId xmlns:a16="http://schemas.microsoft.com/office/drawing/2014/main" val="4036986083"/>
                    </a:ext>
                  </a:extLst>
                </a:gridCol>
              </a:tblGrid>
              <a:tr h="605028"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 smtClean="0">
                          <a:solidFill>
                            <a:schemeClr val="bg1"/>
                          </a:solidFill>
                        </a:rPr>
                        <a:t>№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 smtClean="0">
                          <a:solidFill>
                            <a:schemeClr val="bg1"/>
                          </a:solidFill>
                        </a:rPr>
                        <a:t>Критерии готовности продукта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dirty="0" smtClean="0"/>
                        <a:t>Базовый результат</a:t>
                      </a:r>
                      <a:endParaRPr lang="ru-RU" sz="1300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dirty="0" smtClean="0"/>
                        <a:t>Амбициозный</a:t>
                      </a:r>
                      <a:r>
                        <a:rPr lang="ru-RU" sz="1300" baseline="0" dirty="0" smtClean="0"/>
                        <a:t> результат</a:t>
                      </a:r>
                      <a:endParaRPr lang="ru-RU" sz="1300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56896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 smtClean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Алгоритм должен показывать</a:t>
                      </a:r>
                      <a:r>
                        <a:rPr lang="ru-RU" sz="13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повторяемость результатов измерений в рамках погрешности при проведении</a:t>
                      </a:r>
                      <a:r>
                        <a:rPr lang="ru-RU" sz="13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тестов</a:t>
                      </a:r>
                      <a:r>
                        <a:rPr lang="ru-RU" sz="13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предоставленных фотографиях</a:t>
                      </a:r>
                      <a:endParaRPr lang="ru-RU" sz="1300" dirty="0" smtClean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dirty="0" smtClean="0"/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dirty="0" smtClean="0"/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76867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 smtClean="0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Интерфейс программного обеспечения должен отображать результаты</a:t>
                      </a:r>
                      <a:r>
                        <a:rPr lang="ru-RU" sz="13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измерений (допустимо в цифровом виде)</a:t>
                      </a:r>
                      <a:endParaRPr lang="ru-RU" sz="1300" dirty="0" smtClean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2235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 smtClean="0"/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Алгоритм измерения геометрии должен обеспечивать погрешность измерений не более 0,1 мм</a:t>
                      </a:r>
                      <a:endParaRPr lang="ru-RU" sz="1300" dirty="0" smtClean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80836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Алгоритм измерения геометрии должен выполнять измерение не более, чем за 1 секунду</a:t>
                      </a:r>
                      <a:endParaRPr lang="ru-RU" sz="13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44459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Алгоритм измерения геометрии должен иметь возможность повышения точности измерений 3</a:t>
                      </a: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 </a:t>
                      </a: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геометрии объекта при интеграции со структурированным подсветом</a:t>
                      </a:r>
                      <a:endParaRPr lang="ru-RU" sz="13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88905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Программное обеспечение должно иметь возможность реконструкции и визуализации моделей на основе результатов сканирования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-</a:t>
                      </a:r>
                      <a:endParaRPr kumimoji="0" lang="ru-RU" sz="13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20261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1" indent="0" algn="ctr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8440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Алгоритм измерения геометрии должен иметь возможность интеграции с различными оптическими схемами и параметрами оборудования (разрешение, быстродействие камер, плотность точек подсвета и т.д.)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ru-RU" sz="13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/>
                      <a:r>
                        <a:rPr lang="ru-RU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31596"/>
                  </a:ext>
                </a:extLst>
              </a:tr>
            </a:tbl>
          </a:graphicData>
        </a:graphic>
      </p:graphicFrame>
      <p:sp>
        <p:nvSpPr>
          <p:cNvPr id="10" name="Текст 3">
            <a:extLst>
              <a:ext uri="{FF2B5EF4-FFF2-40B4-BE49-F238E27FC236}">
                <a16:creationId xmlns:a16="http://schemas.microsoft.com/office/drawing/2014/main" id="{45D82FEC-60C1-0856-D178-FCC7BC785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0538" y="6595989"/>
            <a:ext cx="863476" cy="161711"/>
          </a:xfrm>
        </p:spPr>
        <p:txBody>
          <a:bodyPr/>
          <a:lstStyle/>
          <a:p>
            <a:r>
              <a:rPr lang="ru-RU" dirty="0" smtClean="0"/>
              <a:t>19.07</a:t>
            </a:r>
            <a:r>
              <a:rPr lang="en-US" dirty="0" smtClean="0"/>
              <a:t>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58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9DF01C-8921-D0A6-FC6D-D26D74E22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CAC58-44C9-4DC0-A6AF-0B4057C3422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9" name="Rectangle 286"/>
          <p:cNvSpPr>
            <a:spLocks noGrp="1" noChangeArrowheads="1"/>
          </p:cNvSpPr>
          <p:nvPr>
            <p:custDataLst>
              <p:tags r:id="rId1"/>
            </p:custDataLst>
          </p:nvPr>
        </p:nvSpPr>
        <p:spPr bwMode="auto">
          <a:xfrm>
            <a:off x="421930" y="843404"/>
            <a:ext cx="11362084" cy="299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59" indent="-194652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63274" indent="-265431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+mn-lt"/>
              </a:defRPr>
            </a:lvl3pPr>
            <a:lvl4pPr marL="622551" indent="-157656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b="1" dirty="0" smtClean="0">
              <a:solidFill>
                <a:srgbClr val="FF0000"/>
              </a:solidFill>
            </a:endParaRPr>
          </a:p>
          <a:p>
            <a:r>
              <a:rPr lang="ru-RU" b="1" dirty="0" smtClean="0">
                <a:solidFill>
                  <a:schemeClr val="accent1"/>
                </a:solidFill>
              </a:rPr>
              <a:t>Калибровочные сетки				      Маркерные фигуры	</a:t>
            </a:r>
            <a:r>
              <a:rPr lang="ru-RU" b="1" dirty="0" smtClean="0">
                <a:solidFill>
                  <a:srgbClr val="002F6C"/>
                </a:solidFill>
              </a:rPr>
              <a:t>	</a:t>
            </a:r>
          </a:p>
          <a:p>
            <a:pPr marL="895350">
              <a:tabLst>
                <a:tab pos="3492500" algn="l"/>
              </a:tabLst>
            </a:pPr>
            <a:r>
              <a:rPr lang="ru-RU" b="1" dirty="0" smtClean="0">
                <a:solidFill>
                  <a:srgbClr val="002F6C"/>
                </a:solidFill>
              </a:rPr>
              <a:t>5 мм	2,5 мм</a:t>
            </a:r>
            <a:endParaRPr lang="ru-RU" b="1" dirty="0">
              <a:solidFill>
                <a:srgbClr val="002F6C"/>
              </a:solidFill>
            </a:endParaRPr>
          </a:p>
        </p:txBody>
      </p:sp>
      <p:sp>
        <p:nvSpPr>
          <p:cNvPr id="7" name="Заголовок 2"/>
          <p:cNvSpPr txBox="1">
            <a:spLocks/>
          </p:cNvSpPr>
          <p:nvPr/>
        </p:nvSpPr>
        <p:spPr>
          <a:xfrm>
            <a:off x="421930" y="372021"/>
            <a:ext cx="10379284" cy="297962"/>
          </a:xfrm>
          <a:prstGeom prst="rect">
            <a:avLst/>
          </a:prstGeom>
        </p:spPr>
        <p:txBody>
          <a:bodyPr vert="horz" wrap="square" lIns="0" tIns="36000" rIns="0" bIns="0" rtlCol="0" anchor="ctr">
            <a:spAutoFit/>
          </a:bodyPr>
          <a:lstStyle>
            <a:lvl1pPr algn="l" defTabSz="883661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i="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2pPr>
            <a:lvl3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3pPr>
            <a:lvl4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4pPr>
            <a:lvl5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5pPr>
            <a:lvl6pPr marL="42204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6pPr>
            <a:lvl7pPr marL="844094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7pPr>
            <a:lvl8pPr marL="1266140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8pPr>
            <a:lvl9pPr marL="168818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9pPr>
          </a:lstStyle>
          <a:p>
            <a:r>
              <a:rPr lang="ru-RU" dirty="0" smtClean="0">
                <a:solidFill>
                  <a:srgbClr val="002F6C"/>
                </a:solidFill>
              </a:rPr>
              <a:t>Примеры изображений для обучения </a:t>
            </a:r>
            <a:r>
              <a:rPr lang="ru-RU" dirty="0">
                <a:solidFill>
                  <a:srgbClr val="002F6C"/>
                </a:solidFill>
              </a:rPr>
              <a:t>алгоритма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45D82FEC-60C1-0856-D178-FCC7BC785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0538" y="6595989"/>
            <a:ext cx="863476" cy="161711"/>
          </a:xfrm>
        </p:spPr>
        <p:txBody>
          <a:bodyPr/>
          <a:lstStyle/>
          <a:p>
            <a:r>
              <a:rPr lang="ru-RU" dirty="0" smtClean="0"/>
              <a:t>19.07</a:t>
            </a:r>
            <a:r>
              <a:rPr lang="en-US" dirty="0" smtClean="0"/>
              <a:t>.2024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30" y="1623028"/>
            <a:ext cx="2338025" cy="33041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4" y="1615963"/>
            <a:ext cx="2346855" cy="33112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34" y="4066464"/>
            <a:ext cx="2263188" cy="203508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058" y="4066464"/>
            <a:ext cx="2836942" cy="200782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2"/>
          <a:stretch/>
        </p:blipFill>
        <p:spPr>
          <a:xfrm>
            <a:off x="8593058" y="1615963"/>
            <a:ext cx="2826782" cy="233732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34" y="1612803"/>
            <a:ext cx="2263188" cy="23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9DF01C-8921-D0A6-FC6D-D26D74E22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CAC58-44C9-4DC0-A6AF-0B4057C3422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9" name="Rectangle 286"/>
          <p:cNvSpPr>
            <a:spLocks noGrp="1" noChangeArrowheads="1"/>
          </p:cNvSpPr>
          <p:nvPr>
            <p:custDataLst>
              <p:tags r:id="rId1"/>
            </p:custDataLst>
          </p:nvPr>
        </p:nvSpPr>
        <p:spPr bwMode="auto">
          <a:xfrm>
            <a:off x="421930" y="1077641"/>
            <a:ext cx="11362084" cy="299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59" indent="-194652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63274" indent="-265431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+mn-lt"/>
              </a:defRPr>
            </a:lvl3pPr>
            <a:lvl4pPr marL="622551" indent="-157656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b="1" dirty="0" smtClean="0">
                <a:solidFill>
                  <a:schemeClr val="accent1"/>
                </a:solidFill>
              </a:rPr>
              <a:t>Калибровочная сетка				Маркерная башня</a:t>
            </a:r>
            <a:r>
              <a:rPr lang="ru-RU" b="1" dirty="0" smtClean="0">
                <a:solidFill>
                  <a:srgbClr val="002F6C"/>
                </a:solidFill>
              </a:rPr>
              <a:t>				</a:t>
            </a:r>
          </a:p>
        </p:txBody>
      </p:sp>
      <p:sp>
        <p:nvSpPr>
          <p:cNvPr id="7" name="Заголовок 2"/>
          <p:cNvSpPr txBox="1">
            <a:spLocks/>
          </p:cNvSpPr>
          <p:nvPr/>
        </p:nvSpPr>
        <p:spPr>
          <a:xfrm>
            <a:off x="421930" y="372021"/>
            <a:ext cx="10379284" cy="297962"/>
          </a:xfrm>
          <a:prstGeom prst="rect">
            <a:avLst/>
          </a:prstGeom>
        </p:spPr>
        <p:txBody>
          <a:bodyPr vert="horz" wrap="square" lIns="0" tIns="36000" rIns="0" bIns="0" rtlCol="0" anchor="ctr">
            <a:spAutoFit/>
          </a:bodyPr>
          <a:lstStyle>
            <a:lvl1pPr algn="l" defTabSz="883661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i="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2pPr>
            <a:lvl3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3pPr>
            <a:lvl4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4pPr>
            <a:lvl5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5pPr>
            <a:lvl6pPr marL="42204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6pPr>
            <a:lvl7pPr marL="844094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7pPr>
            <a:lvl8pPr marL="1266140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8pPr>
            <a:lvl9pPr marL="168818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9pPr>
          </a:lstStyle>
          <a:p>
            <a:r>
              <a:rPr lang="ru-RU" dirty="0"/>
              <a:t>Примеры парных фотографий объектов для тестирования алгоритма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45D82FEC-60C1-0856-D178-FCC7BC785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0538" y="6595989"/>
            <a:ext cx="863476" cy="161711"/>
          </a:xfrm>
        </p:spPr>
        <p:txBody>
          <a:bodyPr/>
          <a:lstStyle/>
          <a:p>
            <a:r>
              <a:rPr lang="ru-RU" dirty="0" smtClean="0"/>
              <a:t>19.07</a:t>
            </a:r>
            <a:r>
              <a:rPr lang="en-US" dirty="0" smtClean="0"/>
              <a:t>.2024</a:t>
            </a:r>
            <a:endParaRPr lang="ru-RU" dirty="0"/>
          </a:p>
        </p:txBody>
      </p:sp>
      <p:sp>
        <p:nvSpPr>
          <p:cNvPr id="11" name="Rectangle 28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421930" y="5102515"/>
            <a:ext cx="5006453" cy="107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59" indent="-194652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63274" indent="-265431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+mn-lt"/>
              </a:defRPr>
            </a:lvl3pPr>
            <a:lvl4pPr marL="622551" indent="-157656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b="1" dirty="0" smtClean="0">
                <a:solidFill>
                  <a:srgbClr val="FF0000"/>
                </a:solidFill>
              </a:rPr>
              <a:t>Что нужно измерять для тестирования?</a:t>
            </a:r>
          </a:p>
          <a:p>
            <a:pPr marL="342900" indent="-342900">
              <a:buAutoNum type="arabicParenR"/>
            </a:pPr>
            <a:r>
              <a:rPr lang="ru-RU" b="1" dirty="0" smtClean="0">
                <a:solidFill>
                  <a:srgbClr val="002F6C"/>
                </a:solidFill>
              </a:rPr>
              <a:t>Расстояние между центрами черных окружностей</a:t>
            </a:r>
          </a:p>
          <a:p>
            <a:pPr marL="342900" indent="-342900">
              <a:buAutoNum type="arabicParenR"/>
            </a:pPr>
            <a:r>
              <a:rPr lang="ru-RU" b="1" dirty="0" smtClean="0">
                <a:solidFill>
                  <a:srgbClr val="002F6C"/>
                </a:solidFill>
              </a:rPr>
              <a:t>Диаметр белых окружностей</a:t>
            </a:r>
          </a:p>
          <a:p>
            <a:pPr marL="342900" indent="-342900">
              <a:buAutoNum type="arabicParenR"/>
            </a:pPr>
            <a:endParaRPr lang="ru-RU" b="1" dirty="0" smtClean="0">
              <a:solidFill>
                <a:srgbClr val="FF0000"/>
              </a:solidFill>
            </a:endParaRPr>
          </a:p>
          <a:p>
            <a:endParaRPr lang="ru-RU" b="1" dirty="0">
              <a:solidFill>
                <a:srgbClr val="002F6C"/>
              </a:solidFill>
            </a:endParaRPr>
          </a:p>
        </p:txBody>
      </p:sp>
      <p:sp>
        <p:nvSpPr>
          <p:cNvPr id="12" name="Rectangle 286"/>
          <p:cNvSpPr>
            <a:spLocks noGrp="1" noChangeArrowheads="1"/>
          </p:cNvSpPr>
          <p:nvPr>
            <p:custDataLst>
              <p:tags r:id="rId3"/>
            </p:custDataLst>
          </p:nvPr>
        </p:nvSpPr>
        <p:spPr bwMode="auto">
          <a:xfrm>
            <a:off x="5845690" y="5102515"/>
            <a:ext cx="6023222" cy="107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59" indent="-194652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63274" indent="-265431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+mn-lt"/>
              </a:defRPr>
            </a:lvl3pPr>
            <a:lvl4pPr marL="622551" indent="-157656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b="1" dirty="0" smtClean="0">
              <a:solidFill>
                <a:srgbClr val="FF0000"/>
              </a:solidFill>
            </a:endParaRPr>
          </a:p>
          <a:p>
            <a:r>
              <a:rPr lang="ru-RU" b="1" dirty="0">
                <a:solidFill>
                  <a:srgbClr val="002F6C"/>
                </a:solidFill>
              </a:rPr>
              <a:t>1</a:t>
            </a:r>
            <a:r>
              <a:rPr lang="ru-RU" b="1" dirty="0" smtClean="0">
                <a:solidFill>
                  <a:srgbClr val="002F6C"/>
                </a:solidFill>
              </a:rPr>
              <a:t>) Расстояние между центрами клеевых точек на объекте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6" t="23028" r="30206"/>
          <a:stretch/>
        </p:blipFill>
        <p:spPr>
          <a:xfrm>
            <a:off x="464034" y="1490520"/>
            <a:ext cx="1991859" cy="30983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52229" r="5080"/>
          <a:stretch/>
        </p:blipFill>
        <p:spPr>
          <a:xfrm>
            <a:off x="5845690" y="3218109"/>
            <a:ext cx="3767328" cy="16998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7" t="23050" r="32137"/>
          <a:stretch/>
        </p:blipFill>
        <p:spPr>
          <a:xfrm>
            <a:off x="2510984" y="1490521"/>
            <a:ext cx="2106736" cy="31209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55918" r="2115"/>
          <a:stretch/>
        </p:blipFill>
        <p:spPr>
          <a:xfrm>
            <a:off x="5850262" y="1464023"/>
            <a:ext cx="3758184" cy="15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9DF01C-8921-D0A6-FC6D-D26D74E22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CAC58-44C9-4DC0-A6AF-0B4057C3422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9" name="Rectangle 286"/>
          <p:cNvSpPr>
            <a:spLocks noGrp="1" noChangeArrowheads="1"/>
          </p:cNvSpPr>
          <p:nvPr>
            <p:custDataLst>
              <p:tags r:id="rId1"/>
            </p:custDataLst>
          </p:nvPr>
        </p:nvSpPr>
        <p:spPr bwMode="auto">
          <a:xfrm>
            <a:off x="414959" y="1333957"/>
            <a:ext cx="11362084" cy="35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59" indent="-194652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63274" indent="-265431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+mn-lt"/>
              </a:defRPr>
            </a:lvl3pPr>
            <a:lvl4pPr marL="622551" indent="-157656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b="1" dirty="0" smtClean="0">
                <a:solidFill>
                  <a:schemeClr val="accent1"/>
                </a:solidFill>
              </a:rPr>
              <a:t>Металлический лист в цеху проката</a:t>
            </a:r>
          </a:p>
        </p:txBody>
      </p:sp>
      <p:sp>
        <p:nvSpPr>
          <p:cNvPr id="7" name="Заголовок 2"/>
          <p:cNvSpPr txBox="1">
            <a:spLocks/>
          </p:cNvSpPr>
          <p:nvPr/>
        </p:nvSpPr>
        <p:spPr>
          <a:xfrm>
            <a:off x="421930" y="241216"/>
            <a:ext cx="10379284" cy="559572"/>
          </a:xfrm>
          <a:prstGeom prst="rect">
            <a:avLst/>
          </a:prstGeom>
        </p:spPr>
        <p:txBody>
          <a:bodyPr vert="horz" wrap="square" lIns="0" tIns="36000" rIns="0" bIns="0" rtlCol="0" anchor="ctr">
            <a:spAutoFit/>
          </a:bodyPr>
          <a:lstStyle>
            <a:lvl1pPr algn="l" defTabSz="883661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i="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2pPr>
            <a:lvl3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3pPr>
            <a:lvl4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4pPr>
            <a:lvl5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5pPr>
            <a:lvl6pPr marL="42204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6pPr>
            <a:lvl7pPr marL="844094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7pPr>
            <a:lvl8pPr marL="1266140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8pPr>
            <a:lvl9pPr marL="168818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9pPr>
          </a:lstStyle>
          <a:p>
            <a:r>
              <a:rPr lang="ru-RU" dirty="0"/>
              <a:t>Пример фотографии реального производственного объекта для тестирования алгоритма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45D82FEC-60C1-0856-D178-FCC7BC785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0538" y="6595989"/>
            <a:ext cx="863476" cy="161711"/>
          </a:xfrm>
        </p:spPr>
        <p:txBody>
          <a:bodyPr/>
          <a:lstStyle/>
          <a:p>
            <a:r>
              <a:rPr lang="ru-RU" dirty="0" smtClean="0"/>
              <a:t>19.07</a:t>
            </a:r>
            <a:r>
              <a:rPr lang="en-US" dirty="0" smtClean="0"/>
              <a:t>.2024</a:t>
            </a:r>
            <a:endParaRPr lang="ru-RU" dirty="0"/>
          </a:p>
        </p:txBody>
      </p:sp>
      <p:sp>
        <p:nvSpPr>
          <p:cNvPr id="11" name="Rectangle 286"/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421930" y="3904733"/>
            <a:ext cx="5006453" cy="107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59" indent="-194652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63274" indent="-265431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+mn-lt"/>
              </a:defRPr>
            </a:lvl3pPr>
            <a:lvl4pPr marL="622551" indent="-157656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59804" indent="-131909" algn="l" defTabSz="907282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b="1" dirty="0" smtClean="0">
                <a:solidFill>
                  <a:srgbClr val="FF0000"/>
                </a:solidFill>
              </a:rPr>
              <a:t>Что нужно измерять для тестирования?</a:t>
            </a:r>
          </a:p>
          <a:p>
            <a:pPr marL="342900" indent="-342900">
              <a:buAutoNum type="arabicParenR"/>
            </a:pPr>
            <a:r>
              <a:rPr lang="ru-RU" b="1" dirty="0" smtClean="0">
                <a:solidFill>
                  <a:srgbClr val="002F6C"/>
                </a:solidFill>
              </a:rPr>
              <a:t>Длина листа</a:t>
            </a:r>
          </a:p>
          <a:p>
            <a:pPr marL="342900" indent="-342900">
              <a:buAutoNum type="arabicParenR"/>
            </a:pPr>
            <a:r>
              <a:rPr lang="ru-RU" b="1" dirty="0" smtClean="0">
                <a:solidFill>
                  <a:srgbClr val="002F6C"/>
                </a:solidFill>
              </a:rPr>
              <a:t>Ширина листа</a:t>
            </a:r>
          </a:p>
          <a:p>
            <a:pPr marL="342900" indent="-342900">
              <a:buAutoNum type="arabicParenR"/>
            </a:pPr>
            <a:endParaRPr lang="ru-RU" b="1" dirty="0" smtClean="0">
              <a:solidFill>
                <a:srgbClr val="FF0000"/>
              </a:solidFill>
            </a:endParaRPr>
          </a:p>
          <a:p>
            <a:endParaRPr lang="ru-RU" b="1" dirty="0">
              <a:solidFill>
                <a:srgbClr val="002F6C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8947" y="-3108914"/>
            <a:ext cx="1625600" cy="112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9DF01C-8921-D0A6-FC6D-D26D74E22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CAC58-44C9-4DC0-A6AF-0B4057C3422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Заголовок 2"/>
          <p:cNvSpPr txBox="1">
            <a:spLocks/>
          </p:cNvSpPr>
          <p:nvPr/>
        </p:nvSpPr>
        <p:spPr>
          <a:xfrm>
            <a:off x="421930" y="372021"/>
            <a:ext cx="10379284" cy="297962"/>
          </a:xfrm>
          <a:prstGeom prst="rect">
            <a:avLst/>
          </a:prstGeom>
        </p:spPr>
        <p:txBody>
          <a:bodyPr vert="horz" wrap="square" lIns="0" tIns="36000" rIns="0" bIns="0" rtlCol="0" anchor="ctr">
            <a:spAutoFit/>
          </a:bodyPr>
          <a:lstStyle>
            <a:lvl1pPr algn="l" defTabSz="883661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i="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2pPr>
            <a:lvl3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3pPr>
            <a:lvl4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4pPr>
            <a:lvl5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5pPr>
            <a:lvl6pPr marL="42204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6pPr>
            <a:lvl7pPr marL="844094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7pPr>
            <a:lvl8pPr marL="1266140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8pPr>
            <a:lvl9pPr marL="168818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9pPr>
          </a:lstStyle>
          <a:p>
            <a:r>
              <a:rPr lang="ru-RU" dirty="0"/>
              <a:t>Принцип выполнения фотографий для тестирования алгоритмов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45D82FEC-60C1-0856-D178-FCC7BC785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0538" y="6595989"/>
            <a:ext cx="863476" cy="161711"/>
          </a:xfrm>
        </p:spPr>
        <p:txBody>
          <a:bodyPr/>
          <a:lstStyle/>
          <a:p>
            <a:r>
              <a:rPr lang="ru-RU" dirty="0" smtClean="0"/>
              <a:t>19.07</a:t>
            </a:r>
            <a:r>
              <a:rPr lang="en-US" dirty="0" smtClean="0"/>
              <a:t>.2024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4203423" y="915347"/>
            <a:ext cx="1483360" cy="1483360"/>
          </a:xfrm>
          <a:prstGeom prst="ellipse">
            <a:avLst/>
          </a:prstGeom>
          <a:solidFill>
            <a:schemeClr val="tx2">
              <a:lumMod val="20000"/>
              <a:lumOff val="80000"/>
              <a:alpha val="3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804" y="6019857"/>
            <a:ext cx="7381237" cy="369332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0" rIns="72000" bIns="0" rtlCol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Принцип триангуляции: </a:t>
            </a:r>
            <a:r>
              <a:rPr lang="en-US" sz="1200" b="1" dirty="0">
                <a:solidFill>
                  <a:schemeClr val="bg1"/>
                </a:solidFill>
                <a:hlinkClick r:id="rId4"/>
              </a:rPr>
              <a:t>https://habr.com/ru/companies/skillfactory/articles/652599</a:t>
            </a:r>
            <a:r>
              <a:rPr lang="en-US" sz="1200" b="1" dirty="0" smtClean="0">
                <a:solidFill>
                  <a:schemeClr val="bg1"/>
                </a:solidFill>
                <a:hlinkClick r:id="rId4"/>
              </a:rPr>
              <a:t>/</a:t>
            </a:r>
            <a:endParaRPr lang="ru-RU" sz="1200" b="1" dirty="0" smtClean="0">
              <a:solidFill>
                <a:schemeClr val="bg1"/>
              </a:solidFill>
            </a:endParaRPr>
          </a:p>
          <a:p>
            <a:r>
              <a:rPr lang="ru-RU" sz="1200" b="1" dirty="0" smtClean="0">
                <a:solidFill>
                  <a:schemeClr val="bg1"/>
                </a:solidFill>
              </a:rPr>
              <a:t>Камеры: </a:t>
            </a:r>
            <a:r>
              <a:rPr lang="en-US" sz="1200" b="1" dirty="0">
                <a:solidFill>
                  <a:schemeClr val="bg1"/>
                </a:solidFill>
                <a:hlinkClick r:id="rId5"/>
              </a:rPr>
              <a:t>https://www.hikrobotics.com/en/machinevision/productdetail/?</a:t>
            </a:r>
            <a:r>
              <a:rPr lang="en-US" sz="1200" b="1" dirty="0" smtClean="0">
                <a:solidFill>
                  <a:schemeClr val="bg1"/>
                </a:solidFill>
                <a:hlinkClick r:id="rId5"/>
              </a:rPr>
              <a:t>id=6249</a:t>
            </a:r>
            <a:endParaRPr lang="ru-RU" sz="1200" b="1" dirty="0" smtClean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0" t="3723" r="10271" b="21389"/>
          <a:stretch/>
        </p:blipFill>
        <p:spPr>
          <a:xfrm>
            <a:off x="3739616" y="798397"/>
            <a:ext cx="4038600" cy="5135880"/>
          </a:xfrm>
          <a:prstGeom prst="rect">
            <a:avLst/>
          </a:prstGeom>
        </p:spPr>
      </p:pic>
      <p:sp>
        <p:nvSpPr>
          <p:cNvPr id="13" name="Овал 12"/>
          <p:cNvSpPr/>
          <p:nvPr/>
        </p:nvSpPr>
        <p:spPr>
          <a:xfrm>
            <a:off x="3628031" y="3049833"/>
            <a:ext cx="1483360" cy="1483360"/>
          </a:xfrm>
          <a:prstGeom prst="ellipse">
            <a:avLst/>
          </a:prstGeom>
          <a:solidFill>
            <a:schemeClr val="tx2">
              <a:lumMod val="20000"/>
              <a:lumOff val="80000"/>
              <a:alpha val="3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43113" y="3052374"/>
            <a:ext cx="896973" cy="184666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0" rIns="72000" bIns="0" rtlCol="0">
            <a:spAutoFit/>
          </a:bodyPr>
          <a:lstStyle/>
          <a:p>
            <a:pPr algn="l"/>
            <a:r>
              <a:rPr lang="ru-RU" sz="1200" b="1" dirty="0" smtClean="0">
                <a:solidFill>
                  <a:schemeClr val="bg1"/>
                </a:solidFill>
              </a:rPr>
              <a:t>Камера </a:t>
            </a:r>
            <a:r>
              <a:rPr lang="ru-RU" sz="1200" b="1" dirty="0" smtClean="0">
                <a:solidFill>
                  <a:schemeClr val="bg1"/>
                </a:solidFill>
              </a:rPr>
              <a:t>2</a:t>
            </a:r>
            <a:endParaRPr lang="ru-RU" sz="1200" b="1" dirty="0" smtClean="0">
              <a:solidFill>
                <a:schemeClr val="bg1"/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084849" y="3079931"/>
            <a:ext cx="1788160" cy="1861520"/>
          </a:xfrm>
          <a:prstGeom prst="ellipse">
            <a:avLst/>
          </a:prstGeom>
          <a:solidFill>
            <a:schemeClr val="tx2">
              <a:lumMod val="20000"/>
              <a:lumOff val="80000"/>
              <a:alpha val="3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67502" y="3221234"/>
            <a:ext cx="1075992" cy="184666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0" rIns="72000" bIns="0" rtlCol="0">
            <a:spAutoFit/>
          </a:bodyPr>
          <a:lstStyle/>
          <a:p>
            <a:pPr algn="l"/>
            <a:r>
              <a:rPr lang="ru-RU" sz="1200" b="1" dirty="0" smtClean="0">
                <a:solidFill>
                  <a:schemeClr val="bg1"/>
                </a:solidFill>
              </a:rPr>
              <a:t>Камера </a:t>
            </a:r>
            <a:r>
              <a:rPr lang="ru-RU" sz="1200" b="1" dirty="0" smtClean="0">
                <a:solidFill>
                  <a:schemeClr val="bg1"/>
                </a:solidFill>
              </a:rPr>
              <a:t>1</a:t>
            </a:r>
            <a:endParaRPr lang="ru-RU" sz="1200" b="1" dirty="0" smtClean="0">
              <a:solidFill>
                <a:schemeClr val="bg1"/>
              </a:solidFill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895FE8B-3B72-CB4E-9A15-BB89D48742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 flipH="1" flipV="1">
            <a:off x="5895886" y="3417324"/>
            <a:ext cx="543392" cy="689690"/>
          </a:xfrm>
          <a:prstGeom prst="rect">
            <a:avLst/>
          </a:prstGeom>
        </p:spPr>
      </p:pic>
      <p:sp>
        <p:nvSpPr>
          <p:cNvPr id="23" name="Овал 22"/>
          <p:cNvSpPr/>
          <p:nvPr/>
        </p:nvSpPr>
        <p:spPr>
          <a:xfrm>
            <a:off x="5006677" y="937491"/>
            <a:ext cx="1483360" cy="1483360"/>
          </a:xfrm>
          <a:prstGeom prst="ellipse">
            <a:avLst/>
          </a:prstGeom>
          <a:solidFill>
            <a:schemeClr val="tx2">
              <a:lumMod val="20000"/>
              <a:lumOff val="80000"/>
              <a:alpha val="3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73126" y="857269"/>
            <a:ext cx="1838302" cy="369332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0" rIns="72000" bIns="0" rtlCol="0">
            <a:spAutoFit/>
          </a:bodyPr>
          <a:lstStyle/>
          <a:p>
            <a:pPr algn="l"/>
            <a:r>
              <a:rPr lang="ru-RU" sz="1200" b="1" dirty="0" smtClean="0">
                <a:solidFill>
                  <a:schemeClr val="bg1"/>
                </a:solidFill>
              </a:rPr>
              <a:t>Месторасположение </a:t>
            </a:r>
          </a:p>
          <a:p>
            <a:pPr algn="l"/>
            <a:r>
              <a:rPr lang="ru-RU" sz="1200" b="1" dirty="0" smtClean="0">
                <a:solidFill>
                  <a:schemeClr val="bg1"/>
                </a:solidFill>
              </a:rPr>
              <a:t>объекта съемки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895FE8B-3B72-CB4E-9A15-BB89D48742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 flipH="1" flipV="1">
            <a:off x="4721941" y="1312182"/>
            <a:ext cx="543392" cy="68969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895FE8B-3B72-CB4E-9A15-BB89D48742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 flipH="1" flipV="1">
            <a:off x="3373127" y="3253862"/>
            <a:ext cx="543392" cy="6896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07715" y="6019856"/>
            <a:ext cx="1847485" cy="369332"/>
          </a:xfrm>
          <a:prstGeom prst="rect">
            <a:avLst/>
          </a:prstGeom>
          <a:solidFill>
            <a:srgbClr val="002F6C"/>
          </a:solidFill>
          <a:ln>
            <a:solidFill>
              <a:srgbClr val="002F6C"/>
            </a:solidFill>
          </a:ln>
        </p:spPr>
        <p:txBody>
          <a:bodyPr wrap="square" lIns="72000" tIns="0" rIns="72000" bIns="0" rtlCol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Ссылка на объектив:</a:t>
            </a:r>
          </a:p>
          <a:p>
            <a:endParaRPr lang="ru-RU" sz="12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412136"/>
              </p:ext>
            </p:extLst>
          </p:nvPr>
        </p:nvGraphicFramePr>
        <p:xfrm>
          <a:off x="9855200" y="580844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showAsIcon="1" r:id="rId10" imgW="914400" imgH="792360" progId="AcroExch.Document.DC">
                  <p:embed/>
                </p:oleObj>
              </mc:Choice>
              <mc:Fallback>
                <p:oleObj name="Acrobat Document" showAsIcon="1" r:id="rId10" imgW="914400" imgH="7923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55200" y="580844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6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/>
          <p:cNvSpPr txBox="1">
            <a:spLocks/>
          </p:cNvSpPr>
          <p:nvPr/>
        </p:nvSpPr>
        <p:spPr>
          <a:xfrm>
            <a:off x="421930" y="372021"/>
            <a:ext cx="10379284" cy="297962"/>
          </a:xfrm>
          <a:prstGeom prst="rect">
            <a:avLst/>
          </a:prstGeom>
        </p:spPr>
        <p:txBody>
          <a:bodyPr vert="horz" wrap="square" lIns="0" tIns="36000" rIns="0" bIns="0" rtlCol="0" anchor="ctr">
            <a:spAutoFit/>
          </a:bodyPr>
          <a:lstStyle>
            <a:lvl1pPr algn="l" defTabSz="883661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i="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2pPr>
            <a:lvl3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3pPr>
            <a:lvl4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4pPr>
            <a:lvl5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5pPr>
            <a:lvl6pPr marL="42204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6pPr>
            <a:lvl7pPr marL="844094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7pPr>
            <a:lvl8pPr marL="1266140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8pPr>
            <a:lvl9pPr marL="168818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9pPr>
          </a:lstStyle>
          <a:p>
            <a:r>
              <a:rPr lang="ru-RU" dirty="0" smtClean="0"/>
              <a:t>Оптическая схема использованная при выполнении тестовых пар фотографий</a:t>
            </a:r>
            <a:endParaRPr lang="ru-RU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45D82FEC-60C1-0856-D178-FCC7BC785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0538" y="6595989"/>
            <a:ext cx="863476" cy="161711"/>
          </a:xfrm>
        </p:spPr>
        <p:txBody>
          <a:bodyPr/>
          <a:lstStyle/>
          <a:p>
            <a:r>
              <a:rPr lang="ru-RU" dirty="0" smtClean="0"/>
              <a:t>19.07</a:t>
            </a:r>
            <a:r>
              <a:rPr lang="en-US" dirty="0" smtClean="0"/>
              <a:t>.2024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 rot="9023490">
            <a:off x="4146436" y="5261643"/>
            <a:ext cx="235109" cy="302234"/>
          </a:xfrm>
          <a:prstGeom prst="rect">
            <a:avLst/>
          </a:prstGeom>
          <a:noFill/>
          <a:ln w="9525">
            <a:solidFill>
              <a:schemeClr val="accent2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 rot="9023490">
            <a:off x="4099734" y="5276204"/>
            <a:ext cx="235109" cy="113420"/>
          </a:xfrm>
          <a:prstGeom prst="rect">
            <a:avLst/>
          </a:prstGeom>
          <a:noFill/>
          <a:ln w="9525">
            <a:solidFill>
              <a:schemeClr val="accent2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 rot="12686385">
            <a:off x="1370661" y="5208972"/>
            <a:ext cx="235109" cy="302234"/>
          </a:xfrm>
          <a:prstGeom prst="rect">
            <a:avLst/>
          </a:prstGeom>
          <a:noFill/>
          <a:ln w="9525">
            <a:solidFill>
              <a:schemeClr val="accent2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 rot="12686385">
            <a:off x="1417921" y="5223862"/>
            <a:ext cx="235109" cy="113420"/>
          </a:xfrm>
          <a:prstGeom prst="rect">
            <a:avLst/>
          </a:prstGeom>
          <a:noFill/>
          <a:ln w="9525">
            <a:solidFill>
              <a:schemeClr val="accent2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grpSp>
        <p:nvGrpSpPr>
          <p:cNvPr id="42" name="Группа 41"/>
          <p:cNvGrpSpPr/>
          <p:nvPr/>
        </p:nvGrpSpPr>
        <p:grpSpPr>
          <a:xfrm>
            <a:off x="1515846" y="5007842"/>
            <a:ext cx="2734542" cy="384538"/>
            <a:chOff x="2826485" y="5038322"/>
            <a:chExt cx="2651336" cy="384538"/>
          </a:xfrm>
        </p:grpSpPr>
        <p:cxnSp>
          <p:nvCxnSpPr>
            <p:cNvPr id="9" name="Прямая со стрелкой 8"/>
            <p:cNvCxnSpPr/>
            <p:nvPr/>
          </p:nvCxnSpPr>
          <p:spPr bwMode="auto">
            <a:xfrm flipH="1">
              <a:off x="2835927" y="5073882"/>
              <a:ext cx="262371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Прямая соединительная линия 18"/>
            <p:cNvCxnSpPr/>
            <p:nvPr/>
          </p:nvCxnSpPr>
          <p:spPr bwMode="auto">
            <a:xfrm rot="10800000">
              <a:off x="2826485" y="5038322"/>
              <a:ext cx="0" cy="3238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Прямая соединительная линия 30"/>
            <p:cNvCxnSpPr/>
            <p:nvPr/>
          </p:nvCxnSpPr>
          <p:spPr bwMode="auto">
            <a:xfrm flipH="1" flipV="1">
              <a:off x="5477820" y="5039360"/>
              <a:ext cx="1" cy="3835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TextBox 19"/>
          <p:cNvSpPr txBox="1"/>
          <p:nvPr/>
        </p:nvSpPr>
        <p:spPr>
          <a:xfrm>
            <a:off x="2211751" y="4792598"/>
            <a:ext cx="5097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412 мм</a:t>
            </a:r>
          </a:p>
        </p:txBody>
      </p:sp>
      <p:sp>
        <p:nvSpPr>
          <p:cNvPr id="43" name="Прямоугольник 42"/>
          <p:cNvSpPr/>
          <p:nvPr/>
        </p:nvSpPr>
        <p:spPr>
          <a:xfrm rot="10800000">
            <a:off x="2707098" y="1315635"/>
            <a:ext cx="308919" cy="91440"/>
          </a:xfrm>
          <a:prstGeom prst="rect">
            <a:avLst/>
          </a:prstGeom>
          <a:noFill/>
          <a:ln w="9525">
            <a:solidFill>
              <a:schemeClr val="accent2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sp>
        <p:nvSpPr>
          <p:cNvPr id="57" name="Прямоугольник 56"/>
          <p:cNvSpPr/>
          <p:nvPr/>
        </p:nvSpPr>
        <p:spPr>
          <a:xfrm rot="10800000">
            <a:off x="855759" y="1219178"/>
            <a:ext cx="4333459" cy="4458652"/>
          </a:xfrm>
          <a:prstGeom prst="rect">
            <a:avLst/>
          </a:prstGeom>
          <a:noFill/>
          <a:ln w="9525">
            <a:solidFill>
              <a:schemeClr val="accent2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 defTabSz="8953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ru-RU" sz="1200" dirty="0" err="1" smtClean="0">
              <a:solidFill>
                <a:schemeClr val="bg1"/>
              </a:solidFill>
            </a:endParaRPr>
          </a:p>
        </p:txBody>
      </p:sp>
      <p:cxnSp>
        <p:nvCxnSpPr>
          <p:cNvPr id="38" name="Прямая со стрелкой 37"/>
          <p:cNvCxnSpPr/>
          <p:nvPr/>
        </p:nvCxnSpPr>
        <p:spPr bwMode="auto">
          <a:xfrm rot="16200000" flipH="1">
            <a:off x="898852" y="3346347"/>
            <a:ext cx="39423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Прямая соединительная линия 39"/>
          <p:cNvCxnSpPr/>
          <p:nvPr/>
        </p:nvCxnSpPr>
        <p:spPr bwMode="auto">
          <a:xfrm rot="10800000" flipH="1">
            <a:off x="2862143" y="1356275"/>
            <a:ext cx="2916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 rot="5400000" flipH="1">
            <a:off x="2691626" y="3254014"/>
            <a:ext cx="682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639 мм</a:t>
            </a:r>
          </a:p>
        </p:txBody>
      </p:sp>
      <p:grpSp>
        <p:nvGrpSpPr>
          <p:cNvPr id="26" name="Группа 25"/>
          <p:cNvGrpSpPr/>
          <p:nvPr/>
        </p:nvGrpSpPr>
        <p:grpSpPr>
          <a:xfrm rot="20464718" flipH="1">
            <a:off x="3397998" y="1063310"/>
            <a:ext cx="1375297" cy="4360436"/>
            <a:chOff x="3482489" y="1382029"/>
            <a:chExt cx="1375297" cy="4164205"/>
          </a:xfrm>
        </p:grpSpPr>
        <p:cxnSp>
          <p:nvCxnSpPr>
            <p:cNvPr id="78" name="Прямая со стрелкой 77"/>
            <p:cNvCxnSpPr/>
            <p:nvPr/>
          </p:nvCxnSpPr>
          <p:spPr bwMode="auto">
            <a:xfrm rot="20464718" flipH="1">
              <a:off x="3482489" y="1510375"/>
              <a:ext cx="1375297" cy="38314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Прямая соединительная линия 80"/>
            <p:cNvCxnSpPr/>
            <p:nvPr/>
          </p:nvCxnSpPr>
          <p:spPr bwMode="auto">
            <a:xfrm rot="20464718" flipH="1" flipV="1">
              <a:off x="4102720" y="5351302"/>
              <a:ext cx="573843" cy="1949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Прямая соединительная линия 85"/>
            <p:cNvCxnSpPr/>
            <p:nvPr/>
          </p:nvCxnSpPr>
          <p:spPr bwMode="auto">
            <a:xfrm rot="10800000">
              <a:off x="4157021" y="1382029"/>
              <a:ext cx="5562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8" name="TextBox 87"/>
            <p:cNvSpPr txBox="1"/>
            <p:nvPr/>
          </p:nvSpPr>
          <p:spPr>
            <a:xfrm rot="16200000">
              <a:off x="3692798" y="3262909"/>
              <a:ext cx="4868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ru-RU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660 мм</a:t>
              </a:r>
            </a:p>
          </p:txBody>
        </p:sp>
      </p:grpSp>
      <p:grpSp>
        <p:nvGrpSpPr>
          <p:cNvPr id="92" name="Группа 91"/>
          <p:cNvGrpSpPr/>
          <p:nvPr/>
        </p:nvGrpSpPr>
        <p:grpSpPr>
          <a:xfrm rot="1135282">
            <a:off x="1324556" y="1097570"/>
            <a:ext cx="870904" cy="4279672"/>
            <a:chOff x="3843872" y="1382029"/>
            <a:chExt cx="870904" cy="4070581"/>
          </a:xfrm>
        </p:grpSpPr>
        <p:cxnSp>
          <p:nvCxnSpPr>
            <p:cNvPr id="93" name="Прямая со стрелкой 92"/>
            <p:cNvCxnSpPr/>
            <p:nvPr/>
          </p:nvCxnSpPr>
          <p:spPr bwMode="auto">
            <a:xfrm rot="5400000">
              <a:off x="2198980" y="3372101"/>
              <a:ext cx="394231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Прямая соединительная линия 93"/>
            <p:cNvCxnSpPr/>
            <p:nvPr/>
          </p:nvCxnSpPr>
          <p:spPr bwMode="auto">
            <a:xfrm rot="20464718" flipH="1" flipV="1">
              <a:off x="4173646" y="5268791"/>
              <a:ext cx="541130" cy="1838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Прямая соединительная линия 96"/>
            <p:cNvCxnSpPr/>
            <p:nvPr/>
          </p:nvCxnSpPr>
          <p:spPr bwMode="auto">
            <a:xfrm rot="10800000">
              <a:off x="4157021" y="1382029"/>
              <a:ext cx="5562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Box 101"/>
            <p:cNvSpPr txBox="1"/>
            <p:nvPr/>
          </p:nvSpPr>
          <p:spPr>
            <a:xfrm rot="16200000">
              <a:off x="3693780" y="3262909"/>
              <a:ext cx="48485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ru-RU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641 мм</a:t>
              </a:r>
            </a:p>
          </p:txBody>
        </p:sp>
      </p:grpSp>
      <p:sp>
        <p:nvSpPr>
          <p:cNvPr id="56" name="Прямоугольник 55"/>
          <p:cNvSpPr/>
          <p:nvPr/>
        </p:nvSpPr>
        <p:spPr>
          <a:xfrm>
            <a:off x="5352129" y="1728543"/>
            <a:ext cx="64589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412 мм </a:t>
            </a:r>
            <a:r>
              <a:rPr lang="ru-RU" sz="2000" dirty="0">
                <a:solidFill>
                  <a:srgbClr val="000000"/>
                </a:solidFill>
                <a:latin typeface="Roboto"/>
              </a:rPr>
              <a:t>между камерами </a:t>
            </a:r>
            <a:endParaRPr lang="ru-RU" sz="2000" dirty="0" smtClean="0">
              <a:solidFill>
                <a:srgbClr val="000000"/>
              </a:solidFill>
              <a:latin typeface="Roboto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639 мм </a:t>
            </a:r>
            <a:r>
              <a:rPr lang="ru-RU" sz="2000" dirty="0">
                <a:solidFill>
                  <a:srgbClr val="000000"/>
                </a:solidFill>
                <a:latin typeface="Roboto"/>
              </a:rPr>
              <a:t>от центра </a:t>
            </a: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между камерами до </a:t>
            </a:r>
            <a:r>
              <a:rPr lang="ru-RU" sz="2000" dirty="0">
                <a:solidFill>
                  <a:srgbClr val="000000"/>
                </a:solidFill>
                <a:latin typeface="Roboto"/>
              </a:rPr>
              <a:t>объекта </a:t>
            </a: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измерения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660 </a:t>
            </a:r>
            <a:r>
              <a:rPr lang="ru-RU" sz="2000" dirty="0">
                <a:solidFill>
                  <a:srgbClr val="000000"/>
                </a:solidFill>
                <a:latin typeface="Roboto"/>
              </a:rPr>
              <a:t>мм </a:t>
            </a: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от камеры </a:t>
            </a: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1 до </a:t>
            </a: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объекта измерения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641 мм от камеры </a:t>
            </a:r>
            <a:r>
              <a:rPr lang="ru-RU" sz="2000" dirty="0" smtClean="0">
                <a:solidFill>
                  <a:srgbClr val="000000"/>
                </a:solidFill>
                <a:latin typeface="Roboto"/>
              </a:rPr>
              <a:t>2 </a:t>
            </a:r>
            <a:r>
              <a:rPr lang="ru-RU" sz="2000" dirty="0">
                <a:solidFill>
                  <a:srgbClr val="000000"/>
                </a:solidFill>
                <a:latin typeface="Roboto"/>
              </a:rPr>
              <a:t>до объекта измерения</a:t>
            </a:r>
          </a:p>
        </p:txBody>
      </p:sp>
      <p:cxnSp>
        <p:nvCxnSpPr>
          <p:cNvPr id="63" name="Прямая соединительная линия 62"/>
          <p:cNvCxnSpPr>
            <a:stCxn id="25" idx="0"/>
            <a:endCxn id="21" idx="0"/>
          </p:cNvCxnSpPr>
          <p:nvPr/>
        </p:nvCxnSpPr>
        <p:spPr bwMode="auto">
          <a:xfrm>
            <a:off x="1505895" y="5328956"/>
            <a:ext cx="2739412" cy="532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Прямая соединительная линия 105"/>
          <p:cNvCxnSpPr/>
          <p:nvPr/>
        </p:nvCxnSpPr>
        <p:spPr bwMode="auto">
          <a:xfrm flipV="1">
            <a:off x="2175328" y="5196417"/>
            <a:ext cx="5104" cy="2526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Прямая соединительная линия 110"/>
          <p:cNvCxnSpPr/>
          <p:nvPr/>
        </p:nvCxnSpPr>
        <p:spPr bwMode="auto">
          <a:xfrm flipV="1">
            <a:off x="3532042" y="5241537"/>
            <a:ext cx="5104" cy="2526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17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9DF01C-8921-D0A6-FC6D-D26D74E22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CAC58-44C9-4DC0-A6AF-0B4057C3422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14" name="Заголовок 2"/>
          <p:cNvSpPr txBox="1">
            <a:spLocks/>
          </p:cNvSpPr>
          <p:nvPr/>
        </p:nvSpPr>
        <p:spPr>
          <a:xfrm>
            <a:off x="421930" y="372021"/>
            <a:ext cx="10379284" cy="297962"/>
          </a:xfrm>
          <a:prstGeom prst="rect">
            <a:avLst/>
          </a:prstGeom>
        </p:spPr>
        <p:txBody>
          <a:bodyPr vert="horz" wrap="square" lIns="0" tIns="36000" rIns="0" bIns="0" rtlCol="0" anchor="ctr">
            <a:spAutoFit/>
          </a:bodyPr>
          <a:lstStyle>
            <a:lvl1pPr algn="l" defTabSz="883661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i="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2pPr>
            <a:lvl3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3pPr>
            <a:lvl4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4pPr>
            <a:lvl5pPr algn="l" defTabSz="883661" rtl="0" eaLnBrk="0" fontAlgn="base" hangingPunct="0">
              <a:spcBef>
                <a:spcPct val="0"/>
              </a:spcBef>
              <a:spcAft>
                <a:spcPct val="0"/>
              </a:spcAft>
              <a:defRPr sz="1845" i="1">
                <a:solidFill>
                  <a:srgbClr val="00579C"/>
                </a:solidFill>
                <a:latin typeface="Arial" charset="0"/>
              </a:defRPr>
            </a:lvl5pPr>
            <a:lvl6pPr marL="42204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6pPr>
            <a:lvl7pPr marL="844094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7pPr>
            <a:lvl8pPr marL="1266140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8pPr>
            <a:lvl9pPr marL="1688186" algn="l" defTabSz="883661" rtl="0" fontAlgn="base">
              <a:spcBef>
                <a:spcPct val="0"/>
              </a:spcBef>
              <a:spcAft>
                <a:spcPct val="0"/>
              </a:spcAft>
              <a:defRPr sz="2585" i="1">
                <a:solidFill>
                  <a:srgbClr val="00579C"/>
                </a:solidFill>
                <a:latin typeface="Arial" charset="0"/>
              </a:defRPr>
            </a:lvl9pPr>
          </a:lstStyle>
          <a:p>
            <a:r>
              <a:rPr lang="ru-RU" dirty="0" smtClean="0"/>
              <a:t>Примеры с</a:t>
            </a:r>
            <a:r>
              <a:rPr lang="ru-RU" dirty="0" smtClean="0">
                <a:solidFill>
                  <a:srgbClr val="002060"/>
                </a:solidFill>
              </a:rPr>
              <a:t>тереоскопических </a:t>
            </a:r>
            <a:r>
              <a:rPr lang="ru-RU" dirty="0">
                <a:solidFill>
                  <a:srgbClr val="002060"/>
                </a:solidFill>
              </a:rPr>
              <a:t>3</a:t>
            </a:r>
            <a:r>
              <a:rPr lang="en-US" dirty="0">
                <a:solidFill>
                  <a:srgbClr val="002060"/>
                </a:solidFill>
              </a:rPr>
              <a:t>D </a:t>
            </a:r>
            <a:r>
              <a:rPr lang="ru-RU" dirty="0" smtClean="0">
                <a:solidFill>
                  <a:srgbClr val="002060"/>
                </a:solidFill>
              </a:rPr>
              <a:t>сканеров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Picture 2" descr="Сканер 3D - ATOS 5 - GOM - для измерений / оптический / высокоскоростной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3" t="7965" r="7129" b="9051"/>
          <a:stretch/>
        </p:blipFill>
        <p:spPr bwMode="auto">
          <a:xfrm>
            <a:off x="4249568" y="1988503"/>
            <a:ext cx="3438579" cy="15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7988" y="836281"/>
            <a:ext cx="48105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b="1" dirty="0" smtClean="0">
              <a:solidFill>
                <a:srgbClr val="002060"/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32108"/>
              </p:ext>
            </p:extLst>
          </p:nvPr>
        </p:nvGraphicFramePr>
        <p:xfrm>
          <a:off x="645906" y="4278395"/>
          <a:ext cx="2850920" cy="1874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5671">
                  <a:extLst>
                    <a:ext uri="{9D8B030D-6E8A-4147-A177-3AD203B41FA5}">
                      <a16:colId xmlns:a16="http://schemas.microsoft.com/office/drawing/2014/main" val="2736645740"/>
                    </a:ext>
                  </a:extLst>
                </a:gridCol>
                <a:gridCol w="1175249">
                  <a:extLst>
                    <a:ext uri="{9D8B030D-6E8A-4147-A177-3AD203B41FA5}">
                      <a16:colId xmlns:a16="http://schemas.microsoft.com/office/drawing/2014/main" val="3354675874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RangeVision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PRIME</a:t>
                      </a: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2 790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руб.</a:t>
                      </a:r>
                      <a:endParaRPr lang="ru-RU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47176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RangeVision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</a:t>
                      </a: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1 690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руб.</a:t>
                      </a:r>
                      <a:endParaRPr lang="ru-RU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98542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RangeVision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 Base</a:t>
                      </a: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1 690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руб.</a:t>
                      </a:r>
                      <a:endParaRPr lang="ru-RU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56199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RangeVision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 II</a:t>
                      </a: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1 890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руб.</a:t>
                      </a:r>
                      <a:endParaRPr lang="ru-RU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52404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RangeVision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Spectrum</a:t>
                      </a: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365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руб.</a:t>
                      </a:r>
                      <a:endParaRPr lang="ru-RU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44679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RangeVision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Neo</a:t>
                      </a: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195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руб.</a:t>
                      </a:r>
                      <a:endParaRPr lang="ru-RU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297681"/>
                  </a:ext>
                </a:extLst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189800"/>
              </p:ext>
            </p:extLst>
          </p:nvPr>
        </p:nvGraphicFramePr>
        <p:xfrm>
          <a:off x="4646713" y="4278395"/>
          <a:ext cx="2644286" cy="62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181">
                  <a:extLst>
                    <a:ext uri="{9D8B030D-6E8A-4147-A177-3AD203B41FA5}">
                      <a16:colId xmlns:a16="http://schemas.microsoft.com/office/drawing/2014/main" val="2338222249"/>
                    </a:ext>
                  </a:extLst>
                </a:gridCol>
                <a:gridCol w="1408105">
                  <a:extLst>
                    <a:ext uri="{9D8B030D-6E8A-4147-A177-3AD203B41FA5}">
                      <a16:colId xmlns:a16="http://schemas.microsoft.com/office/drawing/2014/main" val="2206173546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GOM ATOS 5/5x</a:t>
                      </a: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 </a:t>
                      </a:r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руб.</a:t>
                      </a:r>
                      <a:endParaRPr lang="ru-RU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264452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GOM ATOS Q</a:t>
                      </a: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</a:t>
                      </a:r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руб.</a:t>
                      </a:r>
                      <a:endParaRPr lang="ru-RU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576079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41"/>
              </p:ext>
            </p:extLst>
          </p:nvPr>
        </p:nvGraphicFramePr>
        <p:xfrm>
          <a:off x="8510379" y="4278395"/>
          <a:ext cx="2523477" cy="284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239">
                  <a:extLst>
                    <a:ext uri="{9D8B030D-6E8A-4147-A177-3AD203B41FA5}">
                      <a16:colId xmlns:a16="http://schemas.microsoft.com/office/drawing/2014/main" val="1416498607"/>
                    </a:ext>
                  </a:extLst>
                </a:gridCol>
                <a:gridCol w="1296238">
                  <a:extLst>
                    <a:ext uri="{9D8B030D-6E8A-4147-A177-3AD203B41FA5}">
                      <a16:colId xmlns:a16="http://schemas.microsoft.com/office/drawing/2014/main" val="121892213"/>
                    </a:ext>
                  </a:extLst>
                </a:gridCol>
              </a:tblGrid>
              <a:tr h="28443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Aicon</a:t>
                      </a:r>
                      <a:r>
                        <a:rPr 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PrimeScan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7 000 </a:t>
                      </a:r>
                      <a:r>
                        <a:rPr lang="ru-RU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руб.</a:t>
                      </a:r>
                      <a:endParaRPr lang="ru-RU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877247"/>
                  </a:ext>
                </a:extLst>
              </a:tr>
            </a:tbl>
          </a:graphicData>
        </a:graphic>
      </p:graphicFrame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/>
          <a:srcRect t="22930" b="4318"/>
          <a:stretch/>
        </p:blipFill>
        <p:spPr>
          <a:xfrm>
            <a:off x="720148" y="1868156"/>
            <a:ext cx="3039549" cy="2203704"/>
          </a:xfrm>
          <a:prstGeom prst="rect">
            <a:avLst/>
          </a:prstGeom>
        </p:spPr>
      </p:pic>
      <p:pic>
        <p:nvPicPr>
          <p:cNvPr id="1032" name="Picture 8" descr="https://3dcontrol.ru/storage/upload/Catalog/52/images/aykon-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11424" r="11275" b="18421"/>
          <a:stretch/>
        </p:blipFill>
        <p:spPr bwMode="auto">
          <a:xfrm>
            <a:off x="8178018" y="1579029"/>
            <a:ext cx="3188200" cy="249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3">
            <a:extLst>
              <a:ext uri="{FF2B5EF4-FFF2-40B4-BE49-F238E27FC236}">
                <a16:creationId xmlns:a16="http://schemas.microsoft.com/office/drawing/2014/main" id="{45D82FEC-60C1-0856-D178-FCC7BC785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0538" y="6595989"/>
            <a:ext cx="863476" cy="161711"/>
          </a:xfrm>
        </p:spPr>
        <p:txBody>
          <a:bodyPr/>
          <a:lstStyle/>
          <a:p>
            <a:r>
              <a:rPr lang="ru-RU" dirty="0" smtClean="0"/>
              <a:t>19.07</a:t>
            </a:r>
            <a:r>
              <a:rPr lang="en-US" dirty="0" smtClean="0"/>
              <a:t>.2024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45905" y="1088135"/>
            <a:ext cx="3113789" cy="417785"/>
          </a:xfrm>
          <a:prstGeom prst="rect">
            <a:avLst/>
          </a:prstGeom>
          <a:solidFill>
            <a:srgbClr val="D3E6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defTabSz="895350">
              <a:buClr>
                <a:srgbClr val="FF0000"/>
              </a:buClr>
              <a:defRPr/>
            </a:pPr>
            <a:r>
              <a:rPr lang="en-US" sz="1200" b="1" dirty="0" smtClean="0">
                <a:solidFill>
                  <a:schemeClr val="tx2"/>
                </a:solidFill>
              </a:rPr>
              <a:t>Range vision</a:t>
            </a:r>
            <a:endParaRPr lang="ru-RU" sz="1200" b="1" dirty="0">
              <a:solidFill>
                <a:schemeClr val="tx2"/>
              </a:solidFill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 bwMode="auto">
          <a:xfrm>
            <a:off x="645905" y="1067656"/>
            <a:ext cx="311378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Прямоугольник 14"/>
          <p:cNvSpPr/>
          <p:nvPr/>
        </p:nvSpPr>
        <p:spPr>
          <a:xfrm>
            <a:off x="4249567" y="1093315"/>
            <a:ext cx="3438579" cy="417785"/>
          </a:xfrm>
          <a:prstGeom prst="rect">
            <a:avLst/>
          </a:prstGeom>
          <a:solidFill>
            <a:srgbClr val="D3E6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defTabSz="895350">
              <a:buClr>
                <a:srgbClr val="FF0000"/>
              </a:buClr>
              <a:defRPr/>
            </a:pPr>
            <a:r>
              <a:rPr lang="en-US" sz="1200" b="1" dirty="0" smtClean="0">
                <a:solidFill>
                  <a:schemeClr val="tx2"/>
                </a:solidFill>
              </a:rPr>
              <a:t>Zeiss/GOM</a:t>
            </a:r>
            <a:endParaRPr lang="ru-RU" sz="1200" b="1" dirty="0">
              <a:solidFill>
                <a:schemeClr val="tx2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178018" y="1088135"/>
            <a:ext cx="3188200" cy="417785"/>
          </a:xfrm>
          <a:prstGeom prst="rect">
            <a:avLst/>
          </a:prstGeom>
          <a:solidFill>
            <a:srgbClr val="D3E6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defTabSz="895350">
              <a:buClr>
                <a:srgbClr val="FF0000"/>
              </a:buClr>
              <a:defRPr/>
            </a:pPr>
            <a:r>
              <a:rPr lang="en-US" sz="1200" b="1" dirty="0" smtClean="0">
                <a:solidFill>
                  <a:schemeClr val="tx2"/>
                </a:solidFill>
              </a:rPr>
              <a:t>Hexagon/</a:t>
            </a:r>
            <a:r>
              <a:rPr lang="en-US" sz="1200" b="1" dirty="0" err="1" smtClean="0">
                <a:solidFill>
                  <a:schemeClr val="tx2"/>
                </a:solidFill>
              </a:rPr>
              <a:t>Aicon</a:t>
            </a:r>
            <a:endParaRPr lang="ru-RU" sz="1200" b="1" dirty="0">
              <a:solidFill>
                <a:schemeClr val="tx2"/>
              </a:solidFill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 bwMode="auto">
          <a:xfrm>
            <a:off x="4249567" y="1079789"/>
            <a:ext cx="34385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/>
          <p:cNvCxnSpPr/>
          <p:nvPr/>
        </p:nvCxnSpPr>
        <p:spPr bwMode="auto">
          <a:xfrm>
            <a:off x="8178018" y="1067656"/>
            <a:ext cx="3188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881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mSnbzgTF64PbGPnlHV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mSnbzgTF64PbGPnlHV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mSnbzgTF64PbGPnlHV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mSnbzgTF64PbGPnlHVf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mSnbzgTF64PbGPnlHVf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mSnbzgTF64PbGPnlHVf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mSnbzgTF64PbGPnlHVf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mSnbzgTF64PbGPnlHVfg"/>
</p:tagLst>
</file>

<file path=ppt/theme/theme1.xml><?xml version="1.0" encoding="utf-8"?>
<a:theme xmlns:a="http://schemas.openxmlformats.org/drawingml/2006/main" name="Severstal_new">
  <a:themeElements>
    <a:clrScheme name="Другая 106">
      <a:dk1>
        <a:srgbClr val="000000"/>
      </a:dk1>
      <a:lt1>
        <a:srgbClr val="FFFFFF"/>
      </a:lt1>
      <a:dk2>
        <a:srgbClr val="002F6C"/>
      </a:dk2>
      <a:lt2>
        <a:srgbClr val="909090"/>
      </a:lt2>
      <a:accent1>
        <a:srgbClr val="FF0000"/>
      </a:accent1>
      <a:accent2>
        <a:srgbClr val="001E46"/>
      </a:accent2>
      <a:accent3>
        <a:srgbClr val="6F263D"/>
      </a:accent3>
      <a:accent4>
        <a:srgbClr val="523178"/>
      </a:accent4>
      <a:accent5>
        <a:srgbClr val="00635B"/>
      </a:accent5>
      <a:accent6>
        <a:srgbClr val="696158"/>
      </a:accent6>
      <a:hlink>
        <a:srgbClr val="D5D4C7"/>
      </a:hlink>
      <a:folHlink>
        <a:srgbClr val="D5D4C7"/>
      </a:folHlink>
    </a:clrScheme>
    <a:fontScheme name="Северсталь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5400000" scaled="1"/>
        </a:gradFill>
        <a:ln w="9525">
          <a:noFill/>
          <a:miter lim="800000"/>
          <a:headEnd/>
          <a:tailEnd/>
        </a:ln>
        <a:effectLst/>
      </a:spPr>
      <a:bodyPr vert="horz" wrap="square" lIns="0" tIns="0" rIns="0" bIns="0" numCol="1" rtlCol="0" anchor="ctr" anchorCtr="0" compatLnSpc="1">
        <a:prstTxWarp prst="textNoShape">
          <a:avLst/>
        </a:prstTxWarp>
        <a:noAutofit/>
      </a:bodyPr>
      <a:lstStyle>
        <a:defPPr marL="0" indent="0" algn="ctr" defTabSz="895350">
          <a:spcAft>
            <a:spcPts val="600"/>
          </a:spcAft>
          <a:buClr>
            <a:schemeClr val="accent1"/>
          </a:buClr>
          <a:buFont typeface="Wingdings" panose="05000000000000000000" pitchFamily="2" charset="2"/>
          <a:buNone/>
          <a:defRPr sz="1200" dirty="0" err="1" smtClean="0">
            <a:solidFill>
              <a:schemeClr val="bg1"/>
            </a:solidFill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defRPr sz="1200" dirty="0" err="1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523</Words>
  <Application>Microsoft Office PowerPoint</Application>
  <PresentationFormat>Широкоэкранный</PresentationFormat>
  <Paragraphs>129</Paragraphs>
  <Slides>9</Slides>
  <Notes>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Aptos</vt:lpstr>
      <vt:lpstr>Arial</vt:lpstr>
      <vt:lpstr>Calibri</vt:lpstr>
      <vt:lpstr>FS Severstal</vt:lpstr>
      <vt:lpstr>Roboto</vt:lpstr>
      <vt:lpstr>Times New Roman</vt:lpstr>
      <vt:lpstr>Wingdings</vt:lpstr>
      <vt:lpstr>Severstal_new</vt:lpstr>
      <vt:lpstr>Acrobat Document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Роман Чупин</dc:creator>
  <cp:lastModifiedBy>Никитин Александр Валерьевич</cp:lastModifiedBy>
  <cp:revision>428</cp:revision>
  <dcterms:created xsi:type="dcterms:W3CDTF">2024-07-12T04:49:09Z</dcterms:created>
  <dcterms:modified xsi:type="dcterms:W3CDTF">2024-09-04T18:04:54Z</dcterms:modified>
</cp:coreProperties>
</file>